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notesMasterIdLst>
    <p:notesMasterId r:id="rId19"/>
  </p:notesMasterIdLst>
  <p:sldIdLst>
    <p:sldId id="268" r:id="rId5"/>
    <p:sldId id="296" r:id="rId6"/>
    <p:sldId id="256" r:id="rId7"/>
    <p:sldId id="278" r:id="rId8"/>
    <p:sldId id="280" r:id="rId9"/>
    <p:sldId id="282" r:id="rId10"/>
    <p:sldId id="283" r:id="rId11"/>
    <p:sldId id="297" r:id="rId12"/>
    <p:sldId id="292" r:id="rId13"/>
    <p:sldId id="293" r:id="rId14"/>
    <p:sldId id="294" r:id="rId15"/>
    <p:sldId id="257" r:id="rId16"/>
    <p:sldId id="295" r:id="rId17"/>
    <p:sldId id="264" r:id="rId18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074E0E-08DE-171E-9353-A2B89D84032C}" name="Constant, Martinet" initials="CM" userId="S::m.constant@sanquin.nl::4de661ea-aa71-475f-a962-93d7452718e5" providerId="AD"/>
  <p188:author id="{C210FEF0-348D-295D-4615-C4CC2032B396}" name="Korsman, Nathalie" initials="KN" userId="S::n.korsman@sanquin.nl::e9a2b39f-00d1-4e3f-8db5-62ab669cd3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32CAB7-C216-43BF-B9ED-CBEB215544A3}" v="1" dt="2022-11-28T12:25:21.0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432F6-FFE4-4C35-9DA4-74E6C2DF42B7}" type="datetimeFigureOut">
              <a:rPr lang="en-GB" smtClean="0"/>
              <a:t>05/12/2022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61F58-E6FA-4D2B-97FA-5B759F27B10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176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597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9635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432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5544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5209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5586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805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3487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8873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9864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9405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9708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61F58-E6FA-4D2B-97FA-5B759F27B10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1410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0E526-20A8-4C35-BC3F-3CE77854AD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599" y="2258478"/>
            <a:ext cx="8374921" cy="552655"/>
          </a:xfrm>
        </p:spPr>
        <p:txBody>
          <a:bodyPr wrap="none" anchor="ctr" anchorCtr="0"/>
          <a:lstStyle>
            <a:lvl1pPr algn="ctr">
              <a:defRPr sz="51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815CA6-7A5D-4D53-BDD9-1FAAA93193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599" y="2857568"/>
            <a:ext cx="8374921" cy="676207"/>
          </a:xfrm>
        </p:spPr>
        <p:txBody>
          <a:bodyPr wrap="square" anchor="t" anchorCtr="0"/>
          <a:lstStyle>
            <a:lvl1pPr marL="0" indent="0" algn="ctr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subtitel over één regel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74C85AF-C0CF-474B-A8F2-4BAF7A1CFA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80" y="4524170"/>
            <a:ext cx="943200" cy="534481"/>
          </a:xfrm>
          <a:prstGeom prst="rect">
            <a:avLst/>
          </a:prstGeom>
        </p:spPr>
      </p:pic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887A987A-7CD4-4639-A11D-1D029ADB14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8078" y="3658073"/>
            <a:ext cx="8374921" cy="358589"/>
          </a:xfrm>
        </p:spPr>
        <p:txBody>
          <a:bodyPr/>
          <a:lstStyle>
            <a:lvl1pPr algn="ctr">
              <a:defRPr sz="1200" i="1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nl-NL"/>
              <a:t>Bijvoorbeeld naam presentator en/of datum</a:t>
            </a:r>
          </a:p>
        </p:txBody>
      </p:sp>
      <p:grpSp>
        <p:nvGrpSpPr>
          <p:cNvPr id="24" name="Graphic 4">
            <a:extLst>
              <a:ext uri="{FF2B5EF4-FFF2-40B4-BE49-F238E27FC236}">
                <a16:creationId xmlns:a16="http://schemas.microsoft.com/office/drawing/2014/main" id="{1AE4FFC4-78CC-4407-9B86-A094B053A77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91219" y="231596"/>
            <a:ext cx="734400" cy="641689"/>
            <a:chOff x="4184331" y="2333625"/>
            <a:chExt cx="769620" cy="672464"/>
          </a:xfrm>
          <a:solidFill>
            <a:srgbClr val="000000"/>
          </a:solidFill>
        </p:grpSpPr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08B62AF2-9EE5-48C7-83FE-CF9527457C65}"/>
                </a:ext>
              </a:extLst>
            </p:cNvPr>
            <p:cNvGrpSpPr/>
            <p:nvPr/>
          </p:nvGrpSpPr>
          <p:grpSpPr>
            <a:xfrm>
              <a:off x="4184331" y="2813685"/>
              <a:ext cx="769620" cy="192404"/>
              <a:chOff x="4184331" y="2813685"/>
              <a:chExt cx="769620" cy="192404"/>
            </a:xfrm>
            <a:solidFill>
              <a:srgbClr val="000000"/>
            </a:solidFill>
          </p:grpSpPr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E407A957-8BA2-4B4B-A64E-AB4535DCAFD9}"/>
                  </a:ext>
                </a:extLst>
              </p:cNvPr>
              <p:cNvSpPr/>
              <p:nvPr/>
            </p:nvSpPr>
            <p:spPr>
              <a:xfrm>
                <a:off x="4427219" y="2847975"/>
                <a:ext cx="100964" cy="116204"/>
              </a:xfrm>
              <a:custGeom>
                <a:avLst/>
                <a:gdLst>
                  <a:gd name="connsiteX0" fmla="*/ 60007 w 100964"/>
                  <a:gd name="connsiteY0" fmla="*/ 0 h 116204"/>
                  <a:gd name="connsiteX1" fmla="*/ 31432 w 100964"/>
                  <a:gd name="connsiteY1" fmla="*/ 8573 h 116204"/>
                  <a:gd name="connsiteX2" fmla="*/ 23813 w 100964"/>
                  <a:gd name="connsiteY2" fmla="*/ 21908 h 116204"/>
                  <a:gd name="connsiteX3" fmla="*/ 23813 w 100964"/>
                  <a:gd name="connsiteY3" fmla="*/ 2858 h 116204"/>
                  <a:gd name="connsiteX4" fmla="*/ 0 w 100964"/>
                  <a:gd name="connsiteY4" fmla="*/ 2858 h 116204"/>
                  <a:gd name="connsiteX5" fmla="*/ 0 w 100964"/>
                  <a:gd name="connsiteY5" fmla="*/ 116205 h 116204"/>
                  <a:gd name="connsiteX6" fmla="*/ 23813 w 100964"/>
                  <a:gd name="connsiteY6" fmla="*/ 116205 h 116204"/>
                  <a:gd name="connsiteX7" fmla="*/ 23813 w 100964"/>
                  <a:gd name="connsiteY7" fmla="*/ 65723 h 116204"/>
                  <a:gd name="connsiteX8" fmla="*/ 53340 w 100964"/>
                  <a:gd name="connsiteY8" fmla="*/ 17145 h 116204"/>
                  <a:gd name="connsiteX9" fmla="*/ 77152 w 100964"/>
                  <a:gd name="connsiteY9" fmla="*/ 39052 h 116204"/>
                  <a:gd name="connsiteX10" fmla="*/ 77152 w 100964"/>
                  <a:gd name="connsiteY10" fmla="*/ 55245 h 116204"/>
                  <a:gd name="connsiteX11" fmla="*/ 77152 w 100964"/>
                  <a:gd name="connsiteY11" fmla="*/ 116205 h 116204"/>
                  <a:gd name="connsiteX12" fmla="*/ 100965 w 100964"/>
                  <a:gd name="connsiteY12" fmla="*/ 116205 h 116204"/>
                  <a:gd name="connsiteX13" fmla="*/ 100965 w 100964"/>
                  <a:gd name="connsiteY13" fmla="*/ 52388 h 116204"/>
                  <a:gd name="connsiteX14" fmla="*/ 100013 w 100964"/>
                  <a:gd name="connsiteY14" fmla="*/ 32385 h 116204"/>
                  <a:gd name="connsiteX15" fmla="*/ 60007 w 100964"/>
                  <a:gd name="connsiteY15" fmla="*/ 0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4" h="116204">
                    <a:moveTo>
                      <a:pt x="60007" y="0"/>
                    </a:moveTo>
                    <a:cubicBezTo>
                      <a:pt x="48577" y="0"/>
                      <a:pt x="40005" y="1905"/>
                      <a:pt x="31432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7" y="17145"/>
                      <a:pt x="53340" y="17145"/>
                    </a:cubicBezTo>
                    <a:cubicBezTo>
                      <a:pt x="69532" y="17145"/>
                      <a:pt x="76200" y="25717"/>
                      <a:pt x="77152" y="39052"/>
                    </a:cubicBezTo>
                    <a:cubicBezTo>
                      <a:pt x="77152" y="44767"/>
                      <a:pt x="77152" y="49530"/>
                      <a:pt x="77152" y="55245"/>
                    </a:cubicBezTo>
                    <a:lnTo>
                      <a:pt x="77152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ubicBezTo>
                      <a:pt x="98107" y="12383"/>
                      <a:pt x="84772" y="0"/>
                      <a:pt x="600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9A5E086C-5E0F-498B-AF99-AD9036B3F7F9}"/>
                  </a:ext>
                </a:extLst>
              </p:cNvPr>
              <p:cNvSpPr/>
              <p:nvPr/>
            </p:nvSpPr>
            <p:spPr>
              <a:xfrm>
                <a:off x="4545329" y="2847975"/>
                <a:ext cx="112395" cy="158114"/>
              </a:xfrm>
              <a:custGeom>
                <a:avLst/>
                <a:gdLst>
                  <a:gd name="connsiteX0" fmla="*/ 88583 w 112395"/>
                  <a:gd name="connsiteY0" fmla="*/ 18098 h 158114"/>
                  <a:gd name="connsiteX1" fmla="*/ 80963 w 112395"/>
                  <a:gd name="connsiteY1" fmla="*/ 6667 h 158114"/>
                  <a:gd name="connsiteX2" fmla="*/ 54293 w 112395"/>
                  <a:gd name="connsiteY2" fmla="*/ 0 h 158114"/>
                  <a:gd name="connsiteX3" fmla="*/ 0 w 112395"/>
                  <a:gd name="connsiteY3" fmla="*/ 60960 h 158114"/>
                  <a:gd name="connsiteX4" fmla="*/ 50483 w 112395"/>
                  <a:gd name="connsiteY4" fmla="*/ 119063 h 158114"/>
                  <a:gd name="connsiteX5" fmla="*/ 80010 w 112395"/>
                  <a:gd name="connsiteY5" fmla="*/ 110490 h 158114"/>
                  <a:gd name="connsiteX6" fmla="*/ 88583 w 112395"/>
                  <a:gd name="connsiteY6" fmla="*/ 98108 h 158114"/>
                  <a:gd name="connsiteX7" fmla="*/ 88583 w 112395"/>
                  <a:gd name="connsiteY7" fmla="*/ 158115 h 158114"/>
                  <a:gd name="connsiteX8" fmla="*/ 112395 w 112395"/>
                  <a:gd name="connsiteY8" fmla="*/ 158115 h 158114"/>
                  <a:gd name="connsiteX9" fmla="*/ 112395 w 112395"/>
                  <a:gd name="connsiteY9" fmla="*/ 2858 h 158114"/>
                  <a:gd name="connsiteX10" fmla="*/ 88583 w 112395"/>
                  <a:gd name="connsiteY10" fmla="*/ 2858 h 158114"/>
                  <a:gd name="connsiteX11" fmla="*/ 88583 w 112395"/>
                  <a:gd name="connsiteY11" fmla="*/ 18098 h 158114"/>
                  <a:gd name="connsiteX12" fmla="*/ 88583 w 112395"/>
                  <a:gd name="connsiteY12" fmla="*/ 60960 h 158114"/>
                  <a:gd name="connsiteX13" fmla="*/ 56198 w 112395"/>
                  <a:gd name="connsiteY13" fmla="*/ 101917 h 158114"/>
                  <a:gd name="connsiteX14" fmla="*/ 24765 w 112395"/>
                  <a:gd name="connsiteY14" fmla="*/ 59055 h 158114"/>
                  <a:gd name="connsiteX15" fmla="*/ 57150 w 112395"/>
                  <a:gd name="connsiteY15" fmla="*/ 17145 h 158114"/>
                  <a:gd name="connsiteX16" fmla="*/ 88583 w 112395"/>
                  <a:gd name="connsiteY16" fmla="*/ 55245 h 158114"/>
                  <a:gd name="connsiteX17" fmla="*/ 88583 w 112395"/>
                  <a:gd name="connsiteY17" fmla="*/ 60960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2395" h="158114">
                    <a:moveTo>
                      <a:pt x="88583" y="18098"/>
                    </a:moveTo>
                    <a:lnTo>
                      <a:pt x="80963" y="6667"/>
                    </a:lnTo>
                    <a:cubicBezTo>
                      <a:pt x="75248" y="1905"/>
                      <a:pt x="63818" y="0"/>
                      <a:pt x="54293" y="0"/>
                    </a:cubicBezTo>
                    <a:cubicBezTo>
                      <a:pt x="24765" y="0"/>
                      <a:pt x="0" y="20002"/>
                      <a:pt x="0" y="60960"/>
                    </a:cubicBezTo>
                    <a:cubicBezTo>
                      <a:pt x="0" y="94298"/>
                      <a:pt x="18098" y="119063"/>
                      <a:pt x="50483" y="119063"/>
                    </a:cubicBezTo>
                    <a:cubicBezTo>
                      <a:pt x="61913" y="119063"/>
                      <a:pt x="73343" y="115252"/>
                      <a:pt x="80010" y="110490"/>
                    </a:cubicBezTo>
                    <a:lnTo>
                      <a:pt x="88583" y="98108"/>
                    </a:lnTo>
                    <a:lnTo>
                      <a:pt x="88583" y="158115"/>
                    </a:lnTo>
                    <a:lnTo>
                      <a:pt x="112395" y="158115"/>
                    </a:lnTo>
                    <a:lnTo>
                      <a:pt x="112395" y="2858"/>
                    </a:lnTo>
                    <a:lnTo>
                      <a:pt x="88583" y="2858"/>
                    </a:lnTo>
                    <a:lnTo>
                      <a:pt x="88583" y="18098"/>
                    </a:lnTo>
                    <a:close/>
                    <a:moveTo>
                      <a:pt x="88583" y="60960"/>
                    </a:moveTo>
                    <a:cubicBezTo>
                      <a:pt x="88583" y="91440"/>
                      <a:pt x="73343" y="101917"/>
                      <a:pt x="56198" y="101917"/>
                    </a:cubicBezTo>
                    <a:cubicBezTo>
                      <a:pt x="36195" y="101917"/>
                      <a:pt x="24765" y="83820"/>
                      <a:pt x="24765" y="59055"/>
                    </a:cubicBezTo>
                    <a:cubicBezTo>
                      <a:pt x="24765" y="31433"/>
                      <a:pt x="39053" y="17145"/>
                      <a:pt x="57150" y="17145"/>
                    </a:cubicBezTo>
                    <a:cubicBezTo>
                      <a:pt x="72390" y="17145"/>
                      <a:pt x="88583" y="27623"/>
                      <a:pt x="88583" y="55245"/>
                    </a:cubicBezTo>
                    <a:lnTo>
                      <a:pt x="88583" y="6096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Vrije vorm: vorm 28">
                <a:extLst>
                  <a:ext uri="{FF2B5EF4-FFF2-40B4-BE49-F238E27FC236}">
                    <a16:creationId xmlns:a16="http://schemas.microsoft.com/office/drawing/2014/main" id="{D19C8738-1DBF-44AE-BB95-2ACF58490970}"/>
                  </a:ext>
                </a:extLst>
              </p:cNvPr>
              <p:cNvSpPr/>
              <p:nvPr/>
            </p:nvSpPr>
            <p:spPr>
              <a:xfrm>
                <a:off x="4681537" y="2850832"/>
                <a:ext cx="100012" cy="117157"/>
              </a:xfrm>
              <a:custGeom>
                <a:avLst/>
                <a:gdLst>
                  <a:gd name="connsiteX0" fmla="*/ 76200 w 100012"/>
                  <a:gd name="connsiteY0" fmla="*/ 53340 h 117157"/>
                  <a:gd name="connsiteX1" fmla="*/ 47625 w 100012"/>
                  <a:gd name="connsiteY1" fmla="*/ 99060 h 117157"/>
                  <a:gd name="connsiteX2" fmla="*/ 23813 w 100012"/>
                  <a:gd name="connsiteY2" fmla="*/ 79057 h 117157"/>
                  <a:gd name="connsiteX3" fmla="*/ 22860 w 100012"/>
                  <a:gd name="connsiteY3" fmla="*/ 63817 h 117157"/>
                  <a:gd name="connsiteX4" fmla="*/ 22860 w 100012"/>
                  <a:gd name="connsiteY4" fmla="*/ 952 h 117157"/>
                  <a:gd name="connsiteX5" fmla="*/ 0 w 100012"/>
                  <a:gd name="connsiteY5" fmla="*/ 952 h 117157"/>
                  <a:gd name="connsiteX6" fmla="*/ 0 w 100012"/>
                  <a:gd name="connsiteY6" fmla="*/ 68580 h 117157"/>
                  <a:gd name="connsiteX7" fmla="*/ 952 w 100012"/>
                  <a:gd name="connsiteY7" fmla="*/ 88582 h 117157"/>
                  <a:gd name="connsiteX8" fmla="*/ 40958 w 100012"/>
                  <a:gd name="connsiteY8" fmla="*/ 117157 h 117157"/>
                  <a:gd name="connsiteX9" fmla="*/ 69533 w 100012"/>
                  <a:gd name="connsiteY9" fmla="*/ 108585 h 117157"/>
                  <a:gd name="connsiteX10" fmla="*/ 77152 w 100012"/>
                  <a:gd name="connsiteY10" fmla="*/ 94297 h 117157"/>
                  <a:gd name="connsiteX11" fmla="*/ 77152 w 100012"/>
                  <a:gd name="connsiteY11" fmla="*/ 113347 h 117157"/>
                  <a:gd name="connsiteX12" fmla="*/ 100013 w 100012"/>
                  <a:gd name="connsiteY12" fmla="*/ 113347 h 117157"/>
                  <a:gd name="connsiteX13" fmla="*/ 100013 w 100012"/>
                  <a:gd name="connsiteY13" fmla="*/ 0 h 117157"/>
                  <a:gd name="connsiteX14" fmla="*/ 76200 w 100012"/>
                  <a:gd name="connsiteY14" fmla="*/ 0 h 117157"/>
                  <a:gd name="connsiteX15" fmla="*/ 76200 w 100012"/>
                  <a:gd name="connsiteY15" fmla="*/ 53340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012" h="117157">
                    <a:moveTo>
                      <a:pt x="76200" y="53340"/>
                    </a:moveTo>
                    <a:cubicBezTo>
                      <a:pt x="76200" y="85725"/>
                      <a:pt x="63817" y="99060"/>
                      <a:pt x="47625" y="99060"/>
                    </a:cubicBezTo>
                    <a:cubicBezTo>
                      <a:pt x="33338" y="99060"/>
                      <a:pt x="24765" y="91440"/>
                      <a:pt x="23813" y="79057"/>
                    </a:cubicBezTo>
                    <a:cubicBezTo>
                      <a:pt x="22860" y="73342"/>
                      <a:pt x="22860" y="66675"/>
                      <a:pt x="22860" y="63817"/>
                    </a:cubicBezTo>
                    <a:lnTo>
                      <a:pt x="22860" y="952"/>
                    </a:lnTo>
                    <a:lnTo>
                      <a:pt x="0" y="952"/>
                    </a:lnTo>
                    <a:lnTo>
                      <a:pt x="0" y="68580"/>
                    </a:lnTo>
                    <a:cubicBezTo>
                      <a:pt x="0" y="78105"/>
                      <a:pt x="0" y="82867"/>
                      <a:pt x="952" y="88582"/>
                    </a:cubicBezTo>
                    <a:cubicBezTo>
                      <a:pt x="3810" y="103822"/>
                      <a:pt x="17145" y="117157"/>
                      <a:pt x="40958" y="117157"/>
                    </a:cubicBezTo>
                    <a:cubicBezTo>
                      <a:pt x="52388" y="117157"/>
                      <a:pt x="60960" y="115252"/>
                      <a:pt x="69533" y="108585"/>
                    </a:cubicBezTo>
                    <a:lnTo>
                      <a:pt x="77152" y="94297"/>
                    </a:lnTo>
                    <a:lnTo>
                      <a:pt x="77152" y="113347"/>
                    </a:lnTo>
                    <a:lnTo>
                      <a:pt x="100013" y="113347"/>
                    </a:lnTo>
                    <a:lnTo>
                      <a:pt x="100013" y="0"/>
                    </a:lnTo>
                    <a:lnTo>
                      <a:pt x="76200" y="0"/>
                    </a:lnTo>
                    <a:lnTo>
                      <a:pt x="76200" y="5334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30" name="Graphic 4">
                <a:extLst>
                  <a:ext uri="{FF2B5EF4-FFF2-40B4-BE49-F238E27FC236}">
                    <a16:creationId xmlns:a16="http://schemas.microsoft.com/office/drawing/2014/main" id="{C6F28D95-2B7A-4983-B7B9-6308A8F7EA10}"/>
                  </a:ext>
                </a:extLst>
              </p:cNvPr>
              <p:cNvGrpSpPr/>
              <p:nvPr/>
            </p:nvGrpSpPr>
            <p:grpSpPr>
              <a:xfrm>
                <a:off x="4805362" y="2813685"/>
                <a:ext cx="23812" cy="150494"/>
                <a:chOff x="4805362" y="2813685"/>
                <a:chExt cx="23812" cy="150494"/>
              </a:xfrm>
              <a:solidFill>
                <a:srgbClr val="000000"/>
              </a:solidFill>
            </p:grpSpPr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5C97E466-F871-4AA6-9805-C34F2C0C3A51}"/>
                    </a:ext>
                  </a:extLst>
                </p:cNvPr>
                <p:cNvSpPr/>
                <p:nvPr/>
              </p:nvSpPr>
              <p:spPr>
                <a:xfrm>
                  <a:off x="4805362" y="2813685"/>
                  <a:ext cx="23812" cy="20955"/>
                </a:xfrm>
                <a:custGeom>
                  <a:avLst/>
                  <a:gdLst>
                    <a:gd name="connsiteX0" fmla="*/ 0 w 23812"/>
                    <a:gd name="connsiteY0" fmla="*/ 0 h 20955"/>
                    <a:gd name="connsiteX1" fmla="*/ 23813 w 23812"/>
                    <a:gd name="connsiteY1" fmla="*/ 0 h 20955"/>
                    <a:gd name="connsiteX2" fmla="*/ 23813 w 23812"/>
                    <a:gd name="connsiteY2" fmla="*/ 20955 h 20955"/>
                    <a:gd name="connsiteX3" fmla="*/ 0 w 23812"/>
                    <a:gd name="connsiteY3" fmla="*/ 20955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20955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20955"/>
                      </a:lnTo>
                      <a:lnTo>
                        <a:pt x="0" y="20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5" name="Vrije vorm: vorm 34">
                  <a:extLst>
                    <a:ext uri="{FF2B5EF4-FFF2-40B4-BE49-F238E27FC236}">
                      <a16:creationId xmlns:a16="http://schemas.microsoft.com/office/drawing/2014/main" id="{1D45CE0A-65F5-4F19-93FD-220F0CA17F66}"/>
                    </a:ext>
                  </a:extLst>
                </p:cNvPr>
                <p:cNvSpPr/>
                <p:nvPr/>
              </p:nvSpPr>
              <p:spPr>
                <a:xfrm>
                  <a:off x="4805362" y="2850832"/>
                  <a:ext cx="23812" cy="113347"/>
                </a:xfrm>
                <a:custGeom>
                  <a:avLst/>
                  <a:gdLst>
                    <a:gd name="connsiteX0" fmla="*/ 0 w 23812"/>
                    <a:gd name="connsiteY0" fmla="*/ 0 h 113347"/>
                    <a:gd name="connsiteX1" fmla="*/ 23813 w 23812"/>
                    <a:gd name="connsiteY1" fmla="*/ 0 h 113347"/>
                    <a:gd name="connsiteX2" fmla="*/ 23813 w 23812"/>
                    <a:gd name="connsiteY2" fmla="*/ 113348 h 113347"/>
                    <a:gd name="connsiteX3" fmla="*/ 0 w 23812"/>
                    <a:gd name="connsiteY3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113347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113348"/>
                      </a:lnTo>
                      <a:lnTo>
                        <a:pt x="0" y="113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1" name="Vrije vorm: vorm 30">
                <a:extLst>
                  <a:ext uri="{FF2B5EF4-FFF2-40B4-BE49-F238E27FC236}">
                    <a16:creationId xmlns:a16="http://schemas.microsoft.com/office/drawing/2014/main" id="{0E428FD8-8789-4C5C-839B-5E48869B32FE}"/>
                  </a:ext>
                </a:extLst>
              </p:cNvPr>
              <p:cNvSpPr/>
              <p:nvPr/>
            </p:nvSpPr>
            <p:spPr>
              <a:xfrm>
                <a:off x="4852987" y="2847975"/>
                <a:ext cx="100965" cy="116204"/>
              </a:xfrm>
              <a:custGeom>
                <a:avLst/>
                <a:gdLst>
                  <a:gd name="connsiteX0" fmla="*/ 100013 w 100965"/>
                  <a:gd name="connsiteY0" fmla="*/ 32385 h 116204"/>
                  <a:gd name="connsiteX1" fmla="*/ 60008 w 100965"/>
                  <a:gd name="connsiteY1" fmla="*/ 0 h 116204"/>
                  <a:gd name="connsiteX2" fmla="*/ 31433 w 100965"/>
                  <a:gd name="connsiteY2" fmla="*/ 8573 h 116204"/>
                  <a:gd name="connsiteX3" fmla="*/ 23813 w 100965"/>
                  <a:gd name="connsiteY3" fmla="*/ 21908 h 116204"/>
                  <a:gd name="connsiteX4" fmla="*/ 23813 w 100965"/>
                  <a:gd name="connsiteY4" fmla="*/ 2858 h 116204"/>
                  <a:gd name="connsiteX5" fmla="*/ 0 w 100965"/>
                  <a:gd name="connsiteY5" fmla="*/ 2858 h 116204"/>
                  <a:gd name="connsiteX6" fmla="*/ 0 w 100965"/>
                  <a:gd name="connsiteY6" fmla="*/ 116205 h 116204"/>
                  <a:gd name="connsiteX7" fmla="*/ 23813 w 100965"/>
                  <a:gd name="connsiteY7" fmla="*/ 116205 h 116204"/>
                  <a:gd name="connsiteX8" fmla="*/ 23813 w 100965"/>
                  <a:gd name="connsiteY8" fmla="*/ 65723 h 116204"/>
                  <a:gd name="connsiteX9" fmla="*/ 53340 w 100965"/>
                  <a:gd name="connsiteY9" fmla="*/ 17145 h 116204"/>
                  <a:gd name="connsiteX10" fmla="*/ 77153 w 100965"/>
                  <a:gd name="connsiteY10" fmla="*/ 39052 h 116204"/>
                  <a:gd name="connsiteX11" fmla="*/ 77153 w 100965"/>
                  <a:gd name="connsiteY11" fmla="*/ 55245 h 116204"/>
                  <a:gd name="connsiteX12" fmla="*/ 77153 w 100965"/>
                  <a:gd name="connsiteY12" fmla="*/ 116205 h 116204"/>
                  <a:gd name="connsiteX13" fmla="*/ 100965 w 100965"/>
                  <a:gd name="connsiteY13" fmla="*/ 116205 h 116204"/>
                  <a:gd name="connsiteX14" fmla="*/ 100965 w 100965"/>
                  <a:gd name="connsiteY14" fmla="*/ 52388 h 116204"/>
                  <a:gd name="connsiteX15" fmla="*/ 100013 w 100965"/>
                  <a:gd name="connsiteY15" fmla="*/ 32385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5" h="116204">
                    <a:moveTo>
                      <a:pt x="100013" y="32385"/>
                    </a:moveTo>
                    <a:cubicBezTo>
                      <a:pt x="98108" y="12383"/>
                      <a:pt x="83820" y="0"/>
                      <a:pt x="60008" y="0"/>
                    </a:cubicBezTo>
                    <a:cubicBezTo>
                      <a:pt x="48578" y="0"/>
                      <a:pt x="40005" y="1905"/>
                      <a:pt x="31433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8" y="17145"/>
                      <a:pt x="53340" y="17145"/>
                    </a:cubicBezTo>
                    <a:cubicBezTo>
                      <a:pt x="69533" y="17145"/>
                      <a:pt x="76200" y="25717"/>
                      <a:pt x="77153" y="39052"/>
                    </a:cubicBezTo>
                    <a:cubicBezTo>
                      <a:pt x="77153" y="44767"/>
                      <a:pt x="77153" y="49530"/>
                      <a:pt x="77153" y="55245"/>
                    </a:cubicBezTo>
                    <a:lnTo>
                      <a:pt x="77153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Vrije vorm: vorm 31">
                <a:extLst>
                  <a:ext uri="{FF2B5EF4-FFF2-40B4-BE49-F238E27FC236}">
                    <a16:creationId xmlns:a16="http://schemas.microsoft.com/office/drawing/2014/main" id="{7EC93BA6-10D7-4B20-9326-F1E70DF1483F}"/>
                  </a:ext>
                </a:extLst>
              </p:cNvPr>
              <p:cNvSpPr/>
              <p:nvPr/>
            </p:nvSpPr>
            <p:spPr>
              <a:xfrm>
                <a:off x="4184331" y="2814637"/>
                <a:ext cx="110490" cy="153352"/>
              </a:xfrm>
              <a:custGeom>
                <a:avLst/>
                <a:gdLst>
                  <a:gd name="connsiteX0" fmla="*/ 62865 w 110490"/>
                  <a:gd name="connsiteY0" fmla="*/ 63817 h 153352"/>
                  <a:gd name="connsiteX1" fmla="*/ 31432 w 110490"/>
                  <a:gd name="connsiteY1" fmla="*/ 38100 h 153352"/>
                  <a:gd name="connsiteX2" fmla="*/ 56198 w 110490"/>
                  <a:gd name="connsiteY2" fmla="*/ 18098 h 153352"/>
                  <a:gd name="connsiteX3" fmla="*/ 82868 w 110490"/>
                  <a:gd name="connsiteY3" fmla="*/ 39052 h 153352"/>
                  <a:gd name="connsiteX4" fmla="*/ 108585 w 110490"/>
                  <a:gd name="connsiteY4" fmla="*/ 44767 h 153352"/>
                  <a:gd name="connsiteX5" fmla="*/ 57150 w 110490"/>
                  <a:gd name="connsiteY5" fmla="*/ 0 h 153352"/>
                  <a:gd name="connsiteX6" fmla="*/ 6668 w 110490"/>
                  <a:gd name="connsiteY6" fmla="*/ 41910 h 153352"/>
                  <a:gd name="connsiteX7" fmla="*/ 53340 w 110490"/>
                  <a:gd name="connsiteY7" fmla="*/ 84773 h 153352"/>
                  <a:gd name="connsiteX8" fmla="*/ 85725 w 110490"/>
                  <a:gd name="connsiteY8" fmla="*/ 113348 h 153352"/>
                  <a:gd name="connsiteX9" fmla="*/ 58103 w 110490"/>
                  <a:gd name="connsiteY9" fmla="*/ 135255 h 153352"/>
                  <a:gd name="connsiteX10" fmla="*/ 23813 w 110490"/>
                  <a:gd name="connsiteY10" fmla="*/ 107633 h 153352"/>
                  <a:gd name="connsiteX11" fmla="*/ 0 w 110490"/>
                  <a:gd name="connsiteY11" fmla="*/ 107633 h 153352"/>
                  <a:gd name="connsiteX12" fmla="*/ 58103 w 110490"/>
                  <a:gd name="connsiteY12" fmla="*/ 153352 h 153352"/>
                  <a:gd name="connsiteX13" fmla="*/ 110490 w 110490"/>
                  <a:gd name="connsiteY13" fmla="*/ 110490 h 153352"/>
                  <a:gd name="connsiteX14" fmla="*/ 62865 w 110490"/>
                  <a:gd name="connsiteY14" fmla="*/ 63817 h 153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0490" h="153352">
                    <a:moveTo>
                      <a:pt x="62865" y="63817"/>
                    </a:moveTo>
                    <a:cubicBezTo>
                      <a:pt x="40005" y="58102"/>
                      <a:pt x="31432" y="51435"/>
                      <a:pt x="31432" y="38100"/>
                    </a:cubicBezTo>
                    <a:cubicBezTo>
                      <a:pt x="31432" y="23813"/>
                      <a:pt x="41910" y="18098"/>
                      <a:pt x="56198" y="18098"/>
                    </a:cubicBezTo>
                    <a:cubicBezTo>
                      <a:pt x="70485" y="18098"/>
                      <a:pt x="80010" y="25717"/>
                      <a:pt x="82868" y="39052"/>
                    </a:cubicBezTo>
                    <a:cubicBezTo>
                      <a:pt x="92393" y="40005"/>
                      <a:pt x="108585" y="44767"/>
                      <a:pt x="108585" y="44767"/>
                    </a:cubicBezTo>
                    <a:cubicBezTo>
                      <a:pt x="105728" y="19050"/>
                      <a:pt x="89535" y="0"/>
                      <a:pt x="57150" y="0"/>
                    </a:cubicBezTo>
                    <a:cubicBezTo>
                      <a:pt x="29528" y="0"/>
                      <a:pt x="6668" y="16192"/>
                      <a:pt x="6668" y="41910"/>
                    </a:cubicBezTo>
                    <a:cubicBezTo>
                      <a:pt x="6668" y="67627"/>
                      <a:pt x="24765" y="78105"/>
                      <a:pt x="53340" y="84773"/>
                    </a:cubicBezTo>
                    <a:cubicBezTo>
                      <a:pt x="77153" y="90488"/>
                      <a:pt x="85725" y="98108"/>
                      <a:pt x="85725" y="113348"/>
                    </a:cubicBezTo>
                    <a:cubicBezTo>
                      <a:pt x="85725" y="126683"/>
                      <a:pt x="73343" y="135255"/>
                      <a:pt x="58103" y="135255"/>
                    </a:cubicBezTo>
                    <a:cubicBezTo>
                      <a:pt x="40957" y="135255"/>
                      <a:pt x="27623" y="125730"/>
                      <a:pt x="23813" y="107633"/>
                    </a:cubicBezTo>
                    <a:lnTo>
                      <a:pt x="0" y="107633"/>
                    </a:lnTo>
                    <a:cubicBezTo>
                      <a:pt x="2857" y="137160"/>
                      <a:pt x="24765" y="153352"/>
                      <a:pt x="58103" y="153352"/>
                    </a:cubicBezTo>
                    <a:cubicBezTo>
                      <a:pt x="86678" y="153352"/>
                      <a:pt x="110490" y="137160"/>
                      <a:pt x="110490" y="110490"/>
                    </a:cubicBezTo>
                    <a:cubicBezTo>
                      <a:pt x="110490" y="84773"/>
                      <a:pt x="95250" y="70485"/>
                      <a:pt x="62865" y="638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Vrije vorm: vorm 32">
                <a:extLst>
                  <a:ext uri="{FF2B5EF4-FFF2-40B4-BE49-F238E27FC236}">
                    <a16:creationId xmlns:a16="http://schemas.microsoft.com/office/drawing/2014/main" id="{E3F1671E-E1CE-417C-BEE5-EB2E976CB055}"/>
                  </a:ext>
                </a:extLst>
              </p:cNvPr>
              <p:cNvSpPr/>
              <p:nvPr/>
            </p:nvSpPr>
            <p:spPr>
              <a:xfrm>
                <a:off x="4310062" y="2847022"/>
                <a:ext cx="94297" cy="119062"/>
              </a:xfrm>
              <a:custGeom>
                <a:avLst/>
                <a:gdLst>
                  <a:gd name="connsiteX0" fmla="*/ 94298 w 94297"/>
                  <a:gd name="connsiteY0" fmla="*/ 87630 h 119062"/>
                  <a:gd name="connsiteX1" fmla="*/ 94298 w 94297"/>
                  <a:gd name="connsiteY1" fmla="*/ 47625 h 119062"/>
                  <a:gd name="connsiteX2" fmla="*/ 94298 w 94297"/>
                  <a:gd name="connsiteY2" fmla="*/ 47625 h 119062"/>
                  <a:gd name="connsiteX3" fmla="*/ 93345 w 94297"/>
                  <a:gd name="connsiteY3" fmla="*/ 31432 h 119062"/>
                  <a:gd name="connsiteX4" fmla="*/ 50483 w 94297"/>
                  <a:gd name="connsiteY4" fmla="*/ 0 h 119062"/>
                  <a:gd name="connsiteX5" fmla="*/ 8573 w 94297"/>
                  <a:gd name="connsiteY5" fmla="*/ 22860 h 119062"/>
                  <a:gd name="connsiteX6" fmla="*/ 8573 w 94297"/>
                  <a:gd name="connsiteY6" fmla="*/ 22860 h 119062"/>
                  <a:gd name="connsiteX7" fmla="*/ 24765 w 94297"/>
                  <a:gd name="connsiteY7" fmla="*/ 35242 h 119062"/>
                  <a:gd name="connsiteX8" fmla="*/ 37148 w 94297"/>
                  <a:gd name="connsiteY8" fmla="*/ 20955 h 119062"/>
                  <a:gd name="connsiteX9" fmla="*/ 38100 w 94297"/>
                  <a:gd name="connsiteY9" fmla="*/ 20002 h 119062"/>
                  <a:gd name="connsiteX10" fmla="*/ 50483 w 94297"/>
                  <a:gd name="connsiteY10" fmla="*/ 17145 h 119062"/>
                  <a:gd name="connsiteX11" fmla="*/ 70485 w 94297"/>
                  <a:gd name="connsiteY11" fmla="*/ 32385 h 119062"/>
                  <a:gd name="connsiteX12" fmla="*/ 70485 w 94297"/>
                  <a:gd name="connsiteY12" fmla="*/ 47625 h 119062"/>
                  <a:gd name="connsiteX13" fmla="*/ 70485 w 94297"/>
                  <a:gd name="connsiteY13" fmla="*/ 47625 h 119062"/>
                  <a:gd name="connsiteX14" fmla="*/ 62865 w 94297"/>
                  <a:gd name="connsiteY14" fmla="*/ 47625 h 119062"/>
                  <a:gd name="connsiteX15" fmla="*/ 0 w 94297"/>
                  <a:gd name="connsiteY15" fmla="*/ 86677 h 119062"/>
                  <a:gd name="connsiteX16" fmla="*/ 22860 w 94297"/>
                  <a:gd name="connsiteY16" fmla="*/ 117157 h 119062"/>
                  <a:gd name="connsiteX17" fmla="*/ 36195 w 94297"/>
                  <a:gd name="connsiteY17" fmla="*/ 119063 h 119062"/>
                  <a:gd name="connsiteX18" fmla="*/ 63817 w 94297"/>
                  <a:gd name="connsiteY18" fmla="*/ 111442 h 119062"/>
                  <a:gd name="connsiteX19" fmla="*/ 69533 w 94297"/>
                  <a:gd name="connsiteY19" fmla="*/ 99060 h 119062"/>
                  <a:gd name="connsiteX20" fmla="*/ 69533 w 94297"/>
                  <a:gd name="connsiteY20" fmla="*/ 99060 h 119062"/>
                  <a:gd name="connsiteX21" fmla="*/ 69533 w 94297"/>
                  <a:gd name="connsiteY21" fmla="*/ 99060 h 119062"/>
                  <a:gd name="connsiteX22" fmla="*/ 71438 w 94297"/>
                  <a:gd name="connsiteY22" fmla="*/ 115252 h 119062"/>
                  <a:gd name="connsiteX23" fmla="*/ 94298 w 94297"/>
                  <a:gd name="connsiteY23" fmla="*/ 115252 h 119062"/>
                  <a:gd name="connsiteX24" fmla="*/ 94298 w 94297"/>
                  <a:gd name="connsiteY24" fmla="*/ 114300 h 119062"/>
                  <a:gd name="connsiteX25" fmla="*/ 94298 w 94297"/>
                  <a:gd name="connsiteY25" fmla="*/ 87630 h 119062"/>
                  <a:gd name="connsiteX26" fmla="*/ 70485 w 94297"/>
                  <a:gd name="connsiteY26" fmla="*/ 63817 h 119062"/>
                  <a:gd name="connsiteX27" fmla="*/ 70485 w 94297"/>
                  <a:gd name="connsiteY27" fmla="*/ 74295 h 119062"/>
                  <a:gd name="connsiteX28" fmla="*/ 70485 w 94297"/>
                  <a:gd name="connsiteY28" fmla="*/ 74295 h 119062"/>
                  <a:gd name="connsiteX29" fmla="*/ 55245 w 94297"/>
                  <a:gd name="connsiteY29" fmla="*/ 100965 h 119062"/>
                  <a:gd name="connsiteX30" fmla="*/ 44767 w 94297"/>
                  <a:gd name="connsiteY30" fmla="*/ 102870 h 119062"/>
                  <a:gd name="connsiteX31" fmla="*/ 24765 w 94297"/>
                  <a:gd name="connsiteY31" fmla="*/ 85725 h 119062"/>
                  <a:gd name="connsiteX32" fmla="*/ 24765 w 94297"/>
                  <a:gd name="connsiteY32" fmla="*/ 82867 h 119062"/>
                  <a:gd name="connsiteX33" fmla="*/ 37148 w 94297"/>
                  <a:gd name="connsiteY33" fmla="*/ 67627 h 119062"/>
                  <a:gd name="connsiteX34" fmla="*/ 70485 w 94297"/>
                  <a:gd name="connsiteY34" fmla="*/ 63817 h 119062"/>
                  <a:gd name="connsiteX35" fmla="*/ 70485 w 94297"/>
                  <a:gd name="connsiteY35" fmla="*/ 63817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4297" h="119062">
                    <a:moveTo>
                      <a:pt x="94298" y="87630"/>
                    </a:moveTo>
                    <a:lnTo>
                      <a:pt x="94298" y="47625"/>
                    </a:lnTo>
                    <a:lnTo>
                      <a:pt x="94298" y="47625"/>
                    </a:lnTo>
                    <a:cubicBezTo>
                      <a:pt x="94298" y="41910"/>
                      <a:pt x="94298" y="36195"/>
                      <a:pt x="93345" y="31432"/>
                    </a:cubicBezTo>
                    <a:cubicBezTo>
                      <a:pt x="91440" y="12382"/>
                      <a:pt x="80010" y="0"/>
                      <a:pt x="50483" y="0"/>
                    </a:cubicBezTo>
                    <a:cubicBezTo>
                      <a:pt x="30480" y="0"/>
                      <a:pt x="15240" y="8573"/>
                      <a:pt x="8573" y="22860"/>
                    </a:cubicBezTo>
                    <a:cubicBezTo>
                      <a:pt x="8573" y="22860"/>
                      <a:pt x="8573" y="22860"/>
                      <a:pt x="8573" y="22860"/>
                    </a:cubicBezTo>
                    <a:cubicBezTo>
                      <a:pt x="15240" y="27623"/>
                      <a:pt x="20002" y="31432"/>
                      <a:pt x="24765" y="35242"/>
                    </a:cubicBezTo>
                    <a:cubicBezTo>
                      <a:pt x="27623" y="29527"/>
                      <a:pt x="30480" y="24765"/>
                      <a:pt x="37148" y="20955"/>
                    </a:cubicBezTo>
                    <a:cubicBezTo>
                      <a:pt x="37148" y="20955"/>
                      <a:pt x="38100" y="20002"/>
                      <a:pt x="38100" y="20002"/>
                    </a:cubicBezTo>
                    <a:cubicBezTo>
                      <a:pt x="40958" y="18098"/>
                      <a:pt x="45720" y="17145"/>
                      <a:pt x="50483" y="17145"/>
                    </a:cubicBezTo>
                    <a:cubicBezTo>
                      <a:pt x="63817" y="17145"/>
                      <a:pt x="69533" y="23813"/>
                      <a:pt x="70485" y="32385"/>
                    </a:cubicBezTo>
                    <a:cubicBezTo>
                      <a:pt x="70485" y="36195"/>
                      <a:pt x="70485" y="47625"/>
                      <a:pt x="70485" y="47625"/>
                    </a:cubicBezTo>
                    <a:lnTo>
                      <a:pt x="70485" y="47625"/>
                    </a:lnTo>
                    <a:lnTo>
                      <a:pt x="62865" y="47625"/>
                    </a:lnTo>
                    <a:cubicBezTo>
                      <a:pt x="20002" y="47625"/>
                      <a:pt x="0" y="60960"/>
                      <a:pt x="0" y="86677"/>
                    </a:cubicBezTo>
                    <a:cubicBezTo>
                      <a:pt x="0" y="102870"/>
                      <a:pt x="9525" y="113348"/>
                      <a:pt x="22860" y="117157"/>
                    </a:cubicBezTo>
                    <a:cubicBezTo>
                      <a:pt x="26670" y="118110"/>
                      <a:pt x="31433" y="119063"/>
                      <a:pt x="36195" y="119063"/>
                    </a:cubicBezTo>
                    <a:cubicBezTo>
                      <a:pt x="46673" y="119063"/>
                      <a:pt x="56198" y="117157"/>
                      <a:pt x="63817" y="111442"/>
                    </a:cubicBez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71438" y="115252"/>
                    </a:lnTo>
                    <a:lnTo>
                      <a:pt x="94298" y="115252"/>
                    </a:lnTo>
                    <a:cubicBezTo>
                      <a:pt x="94298" y="115252"/>
                      <a:pt x="94298" y="114300"/>
                      <a:pt x="94298" y="114300"/>
                    </a:cubicBezTo>
                    <a:cubicBezTo>
                      <a:pt x="94298" y="103823"/>
                      <a:pt x="94298" y="96202"/>
                      <a:pt x="94298" y="87630"/>
                    </a:cubicBezTo>
                    <a:close/>
                    <a:moveTo>
                      <a:pt x="70485" y="63817"/>
                    </a:moveTo>
                    <a:lnTo>
                      <a:pt x="70485" y="74295"/>
                    </a:lnTo>
                    <a:lnTo>
                      <a:pt x="70485" y="74295"/>
                    </a:lnTo>
                    <a:cubicBezTo>
                      <a:pt x="70485" y="87630"/>
                      <a:pt x="64770" y="97155"/>
                      <a:pt x="55245" y="100965"/>
                    </a:cubicBezTo>
                    <a:cubicBezTo>
                      <a:pt x="52388" y="101917"/>
                      <a:pt x="48577" y="102870"/>
                      <a:pt x="44767" y="102870"/>
                    </a:cubicBezTo>
                    <a:cubicBezTo>
                      <a:pt x="32385" y="102870"/>
                      <a:pt x="24765" y="97155"/>
                      <a:pt x="24765" y="85725"/>
                    </a:cubicBezTo>
                    <a:cubicBezTo>
                      <a:pt x="24765" y="84773"/>
                      <a:pt x="24765" y="83820"/>
                      <a:pt x="24765" y="82867"/>
                    </a:cubicBezTo>
                    <a:cubicBezTo>
                      <a:pt x="25717" y="76200"/>
                      <a:pt x="30480" y="71438"/>
                      <a:pt x="37148" y="67627"/>
                    </a:cubicBezTo>
                    <a:cubicBezTo>
                      <a:pt x="45720" y="63817"/>
                      <a:pt x="57150" y="62865"/>
                      <a:pt x="70485" y="63817"/>
                    </a:cubicBezTo>
                    <a:lnTo>
                      <a:pt x="70485" y="6381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47F54EA0-EDB2-4DF4-BFB0-4377D9F6F36F}"/>
                </a:ext>
              </a:extLst>
            </p:cNvPr>
            <p:cNvSpPr/>
            <p:nvPr/>
          </p:nvSpPr>
          <p:spPr>
            <a:xfrm>
              <a:off x="4293869" y="2333625"/>
              <a:ext cx="513397" cy="401002"/>
            </a:xfrm>
            <a:custGeom>
              <a:avLst/>
              <a:gdLst>
                <a:gd name="connsiteX0" fmla="*/ 302895 w 513397"/>
                <a:gd name="connsiteY0" fmla="*/ 137160 h 401002"/>
                <a:gd name="connsiteX1" fmla="*/ 380047 w 513397"/>
                <a:gd name="connsiteY1" fmla="*/ 219075 h 401002"/>
                <a:gd name="connsiteX2" fmla="*/ 359092 w 513397"/>
                <a:gd name="connsiteY2" fmla="*/ 237173 h 401002"/>
                <a:gd name="connsiteX3" fmla="*/ 280035 w 513397"/>
                <a:gd name="connsiteY3" fmla="*/ 101918 h 401002"/>
                <a:gd name="connsiteX4" fmla="*/ 240030 w 513397"/>
                <a:gd name="connsiteY4" fmla="*/ 50482 h 401002"/>
                <a:gd name="connsiteX5" fmla="*/ 23813 w 513397"/>
                <a:gd name="connsiteY5" fmla="*/ 0 h 401002"/>
                <a:gd name="connsiteX6" fmla="*/ 153352 w 513397"/>
                <a:gd name="connsiteY6" fmla="*/ 44768 h 401002"/>
                <a:gd name="connsiteX7" fmla="*/ 142875 w 513397"/>
                <a:gd name="connsiteY7" fmla="*/ 62865 h 401002"/>
                <a:gd name="connsiteX8" fmla="*/ 0 w 513397"/>
                <a:gd name="connsiteY8" fmla="*/ 39053 h 401002"/>
                <a:gd name="connsiteX9" fmla="*/ 134302 w 513397"/>
                <a:gd name="connsiteY9" fmla="*/ 81915 h 401002"/>
                <a:gd name="connsiteX10" fmla="*/ 128588 w 513397"/>
                <a:gd name="connsiteY10" fmla="*/ 97155 h 401002"/>
                <a:gd name="connsiteX11" fmla="*/ 4763 w 513397"/>
                <a:gd name="connsiteY11" fmla="*/ 85725 h 401002"/>
                <a:gd name="connsiteX12" fmla="*/ 124777 w 513397"/>
                <a:gd name="connsiteY12" fmla="*/ 114300 h 401002"/>
                <a:gd name="connsiteX13" fmla="*/ 120967 w 513397"/>
                <a:gd name="connsiteY13" fmla="*/ 129540 h 401002"/>
                <a:gd name="connsiteX14" fmla="*/ 39052 w 513397"/>
                <a:gd name="connsiteY14" fmla="*/ 129540 h 401002"/>
                <a:gd name="connsiteX15" fmla="*/ 98107 w 513397"/>
                <a:gd name="connsiteY15" fmla="*/ 150495 h 401002"/>
                <a:gd name="connsiteX16" fmla="*/ 179070 w 513397"/>
                <a:gd name="connsiteY16" fmla="*/ 180975 h 401002"/>
                <a:gd name="connsiteX17" fmla="*/ 299085 w 513397"/>
                <a:gd name="connsiteY17" fmla="*/ 280035 h 401002"/>
                <a:gd name="connsiteX18" fmla="*/ 338138 w 513397"/>
                <a:gd name="connsiteY18" fmla="*/ 274320 h 401002"/>
                <a:gd name="connsiteX19" fmla="*/ 265747 w 513397"/>
                <a:gd name="connsiteY19" fmla="*/ 320993 h 401002"/>
                <a:gd name="connsiteX20" fmla="*/ 222885 w 513397"/>
                <a:gd name="connsiteY20" fmla="*/ 374333 h 401002"/>
                <a:gd name="connsiteX21" fmla="*/ 193357 w 513397"/>
                <a:gd name="connsiteY21" fmla="*/ 401003 h 401002"/>
                <a:gd name="connsiteX22" fmla="*/ 275272 w 513397"/>
                <a:gd name="connsiteY22" fmla="*/ 386715 h 401002"/>
                <a:gd name="connsiteX23" fmla="*/ 428625 w 513397"/>
                <a:gd name="connsiteY23" fmla="*/ 240983 h 401002"/>
                <a:gd name="connsiteX24" fmla="*/ 370522 w 513397"/>
                <a:gd name="connsiteY24" fmla="*/ 166688 h 401002"/>
                <a:gd name="connsiteX25" fmla="*/ 371475 w 513397"/>
                <a:gd name="connsiteY25" fmla="*/ 164783 h 401002"/>
                <a:gd name="connsiteX26" fmla="*/ 448628 w 513397"/>
                <a:gd name="connsiteY26" fmla="*/ 200977 h 401002"/>
                <a:gd name="connsiteX27" fmla="*/ 501015 w 513397"/>
                <a:gd name="connsiteY27" fmla="*/ 214313 h 401002"/>
                <a:gd name="connsiteX28" fmla="*/ 373380 w 513397"/>
                <a:gd name="connsiteY28" fmla="*/ 149543 h 401002"/>
                <a:gd name="connsiteX29" fmla="*/ 353378 w 513397"/>
                <a:gd name="connsiteY29" fmla="*/ 138113 h 401002"/>
                <a:gd name="connsiteX30" fmla="*/ 360997 w 513397"/>
                <a:gd name="connsiteY30" fmla="*/ 129540 h 401002"/>
                <a:gd name="connsiteX31" fmla="*/ 356235 w 513397"/>
                <a:gd name="connsiteY31" fmla="*/ 120015 h 401002"/>
                <a:gd name="connsiteX32" fmla="*/ 363855 w 513397"/>
                <a:gd name="connsiteY32" fmla="*/ 112395 h 401002"/>
                <a:gd name="connsiteX33" fmla="*/ 372428 w 513397"/>
                <a:gd name="connsiteY33" fmla="*/ 120015 h 401002"/>
                <a:gd name="connsiteX34" fmla="*/ 379095 w 513397"/>
                <a:gd name="connsiteY34" fmla="*/ 128588 h 401002"/>
                <a:gd name="connsiteX35" fmla="*/ 506730 w 513397"/>
                <a:gd name="connsiteY35" fmla="*/ 213360 h 401002"/>
                <a:gd name="connsiteX36" fmla="*/ 506730 w 513397"/>
                <a:gd name="connsiteY36" fmla="*/ 219075 h 401002"/>
                <a:gd name="connsiteX37" fmla="*/ 506730 w 513397"/>
                <a:gd name="connsiteY37" fmla="*/ 219075 h 401002"/>
                <a:gd name="connsiteX38" fmla="*/ 513397 w 513397"/>
                <a:gd name="connsiteY38" fmla="*/ 212408 h 401002"/>
                <a:gd name="connsiteX39" fmla="*/ 510540 w 513397"/>
                <a:gd name="connsiteY39" fmla="*/ 206693 h 401002"/>
                <a:gd name="connsiteX40" fmla="*/ 364807 w 513397"/>
                <a:gd name="connsiteY40" fmla="*/ 100965 h 401002"/>
                <a:gd name="connsiteX41" fmla="*/ 332422 w 513397"/>
                <a:gd name="connsiteY41" fmla="*/ 94298 h 401002"/>
                <a:gd name="connsiteX42" fmla="*/ 332422 w 513397"/>
                <a:gd name="connsiteY42" fmla="*/ 98107 h 401002"/>
                <a:gd name="connsiteX43" fmla="*/ 319088 w 513397"/>
                <a:gd name="connsiteY43" fmla="*/ 98107 h 401002"/>
                <a:gd name="connsiteX44" fmla="*/ 321945 w 513397"/>
                <a:gd name="connsiteY44" fmla="*/ 102870 h 401002"/>
                <a:gd name="connsiteX45" fmla="*/ 309563 w 513397"/>
                <a:gd name="connsiteY45" fmla="*/ 104775 h 401002"/>
                <a:gd name="connsiteX46" fmla="*/ 314325 w 513397"/>
                <a:gd name="connsiteY46" fmla="*/ 111443 h 401002"/>
                <a:gd name="connsiteX47" fmla="*/ 304800 w 513397"/>
                <a:gd name="connsiteY47" fmla="*/ 115252 h 401002"/>
                <a:gd name="connsiteX48" fmla="*/ 309563 w 513397"/>
                <a:gd name="connsiteY48" fmla="*/ 122873 h 401002"/>
                <a:gd name="connsiteX49" fmla="*/ 301942 w 513397"/>
                <a:gd name="connsiteY49" fmla="*/ 125730 h 401002"/>
                <a:gd name="connsiteX50" fmla="*/ 305753 w 513397"/>
                <a:gd name="connsiteY50" fmla="*/ 132398 h 401002"/>
                <a:gd name="connsiteX51" fmla="*/ 302895 w 513397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3397" h="401002">
                  <a:moveTo>
                    <a:pt x="302895" y="137160"/>
                  </a:moveTo>
                  <a:cubicBezTo>
                    <a:pt x="302895" y="181927"/>
                    <a:pt x="380047" y="184785"/>
                    <a:pt x="380047" y="219075"/>
                  </a:cubicBezTo>
                  <a:cubicBezTo>
                    <a:pt x="380047" y="231458"/>
                    <a:pt x="368617" y="237173"/>
                    <a:pt x="359092" y="237173"/>
                  </a:cubicBezTo>
                  <a:cubicBezTo>
                    <a:pt x="313372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3" y="23813"/>
                    <a:pt x="81915" y="8572"/>
                    <a:pt x="23813" y="0"/>
                  </a:cubicBezTo>
                  <a:cubicBezTo>
                    <a:pt x="30480" y="25718"/>
                    <a:pt x="117157" y="40957"/>
                    <a:pt x="153352" y="44768"/>
                  </a:cubicBezTo>
                  <a:cubicBezTo>
                    <a:pt x="150495" y="49530"/>
                    <a:pt x="145732" y="58102"/>
                    <a:pt x="142875" y="62865"/>
                  </a:cubicBezTo>
                  <a:cubicBezTo>
                    <a:pt x="106680" y="53340"/>
                    <a:pt x="44767" y="44768"/>
                    <a:pt x="0" y="39053"/>
                  </a:cubicBezTo>
                  <a:cubicBezTo>
                    <a:pt x="14288" y="67627"/>
                    <a:pt x="80963" y="72390"/>
                    <a:pt x="134302" y="81915"/>
                  </a:cubicBezTo>
                  <a:lnTo>
                    <a:pt x="128588" y="97155"/>
                  </a:lnTo>
                  <a:cubicBezTo>
                    <a:pt x="87630" y="90488"/>
                    <a:pt x="44767" y="85725"/>
                    <a:pt x="4763" y="85725"/>
                  </a:cubicBezTo>
                  <a:cubicBezTo>
                    <a:pt x="20002" y="108585"/>
                    <a:pt x="80963" y="113348"/>
                    <a:pt x="124777" y="114300"/>
                  </a:cubicBezTo>
                  <a:lnTo>
                    <a:pt x="120967" y="129540"/>
                  </a:lnTo>
                  <a:cubicBezTo>
                    <a:pt x="95250" y="128588"/>
                    <a:pt x="66675" y="128588"/>
                    <a:pt x="39052" y="129540"/>
                  </a:cubicBezTo>
                  <a:cubicBezTo>
                    <a:pt x="48577" y="145733"/>
                    <a:pt x="74295" y="148590"/>
                    <a:pt x="98107" y="150495"/>
                  </a:cubicBezTo>
                  <a:cubicBezTo>
                    <a:pt x="123825" y="153352"/>
                    <a:pt x="164782" y="157163"/>
                    <a:pt x="179070" y="180975"/>
                  </a:cubicBezTo>
                  <a:cubicBezTo>
                    <a:pt x="214313" y="236220"/>
                    <a:pt x="241935" y="280035"/>
                    <a:pt x="299085" y="280035"/>
                  </a:cubicBezTo>
                  <a:cubicBezTo>
                    <a:pt x="316230" y="280035"/>
                    <a:pt x="330517" y="277178"/>
                    <a:pt x="338138" y="274320"/>
                  </a:cubicBezTo>
                  <a:cubicBezTo>
                    <a:pt x="333375" y="293370"/>
                    <a:pt x="289560" y="283845"/>
                    <a:pt x="265747" y="320993"/>
                  </a:cubicBezTo>
                  <a:cubicBezTo>
                    <a:pt x="251460" y="342900"/>
                    <a:pt x="251460" y="367665"/>
                    <a:pt x="222885" y="374333"/>
                  </a:cubicBezTo>
                  <a:cubicBezTo>
                    <a:pt x="204788" y="379095"/>
                    <a:pt x="193357" y="386715"/>
                    <a:pt x="193357" y="401003"/>
                  </a:cubicBezTo>
                  <a:cubicBezTo>
                    <a:pt x="222885" y="400050"/>
                    <a:pt x="244792" y="396240"/>
                    <a:pt x="275272" y="386715"/>
                  </a:cubicBezTo>
                  <a:cubicBezTo>
                    <a:pt x="384810" y="353378"/>
                    <a:pt x="428625" y="291465"/>
                    <a:pt x="428625" y="240983"/>
                  </a:cubicBezTo>
                  <a:cubicBezTo>
                    <a:pt x="428625" y="213360"/>
                    <a:pt x="413385" y="185738"/>
                    <a:pt x="370522" y="166688"/>
                  </a:cubicBezTo>
                  <a:lnTo>
                    <a:pt x="371475" y="164783"/>
                  </a:lnTo>
                  <a:cubicBezTo>
                    <a:pt x="386715" y="167640"/>
                    <a:pt x="433388" y="194310"/>
                    <a:pt x="448628" y="200977"/>
                  </a:cubicBezTo>
                  <a:cubicBezTo>
                    <a:pt x="467678" y="209550"/>
                    <a:pt x="483870" y="214313"/>
                    <a:pt x="501015" y="214313"/>
                  </a:cubicBezTo>
                  <a:cubicBezTo>
                    <a:pt x="454342" y="182880"/>
                    <a:pt x="412432" y="161925"/>
                    <a:pt x="373380" y="149543"/>
                  </a:cubicBezTo>
                  <a:cubicBezTo>
                    <a:pt x="361950" y="145733"/>
                    <a:pt x="353378" y="142875"/>
                    <a:pt x="353378" y="138113"/>
                  </a:cubicBezTo>
                  <a:cubicBezTo>
                    <a:pt x="353378" y="133350"/>
                    <a:pt x="360997" y="133350"/>
                    <a:pt x="360997" y="129540"/>
                  </a:cubicBezTo>
                  <a:cubicBezTo>
                    <a:pt x="360997" y="126682"/>
                    <a:pt x="356235" y="125730"/>
                    <a:pt x="356235" y="120015"/>
                  </a:cubicBezTo>
                  <a:cubicBezTo>
                    <a:pt x="356235" y="116205"/>
                    <a:pt x="359092" y="112395"/>
                    <a:pt x="363855" y="112395"/>
                  </a:cubicBezTo>
                  <a:cubicBezTo>
                    <a:pt x="368617" y="112395"/>
                    <a:pt x="371475" y="115252"/>
                    <a:pt x="372428" y="120015"/>
                  </a:cubicBezTo>
                  <a:cubicBezTo>
                    <a:pt x="373380" y="122873"/>
                    <a:pt x="374332" y="126682"/>
                    <a:pt x="379095" y="128588"/>
                  </a:cubicBezTo>
                  <a:cubicBezTo>
                    <a:pt x="418147" y="147638"/>
                    <a:pt x="472440" y="185738"/>
                    <a:pt x="506730" y="213360"/>
                  </a:cubicBezTo>
                  <a:lnTo>
                    <a:pt x="506730" y="219075"/>
                  </a:lnTo>
                  <a:lnTo>
                    <a:pt x="506730" y="219075"/>
                  </a:lnTo>
                  <a:cubicBezTo>
                    <a:pt x="510540" y="219075"/>
                    <a:pt x="513397" y="215265"/>
                    <a:pt x="513397" y="212408"/>
                  </a:cubicBezTo>
                  <a:cubicBezTo>
                    <a:pt x="513397" y="210502"/>
                    <a:pt x="512445" y="207645"/>
                    <a:pt x="510540" y="206693"/>
                  </a:cubicBezTo>
                  <a:cubicBezTo>
                    <a:pt x="486728" y="184785"/>
                    <a:pt x="417195" y="122873"/>
                    <a:pt x="364807" y="100965"/>
                  </a:cubicBezTo>
                  <a:cubicBezTo>
                    <a:pt x="353378" y="96202"/>
                    <a:pt x="340995" y="94298"/>
                    <a:pt x="332422" y="94298"/>
                  </a:cubicBezTo>
                  <a:lnTo>
                    <a:pt x="332422" y="98107"/>
                  </a:lnTo>
                  <a:lnTo>
                    <a:pt x="319088" y="98107"/>
                  </a:lnTo>
                  <a:lnTo>
                    <a:pt x="321945" y="102870"/>
                  </a:lnTo>
                  <a:lnTo>
                    <a:pt x="309563" y="104775"/>
                  </a:lnTo>
                  <a:lnTo>
                    <a:pt x="314325" y="111443"/>
                  </a:lnTo>
                  <a:lnTo>
                    <a:pt x="304800" y="115252"/>
                  </a:lnTo>
                  <a:lnTo>
                    <a:pt x="309563" y="122873"/>
                  </a:lnTo>
                  <a:lnTo>
                    <a:pt x="301942" y="125730"/>
                  </a:lnTo>
                  <a:lnTo>
                    <a:pt x="305753" y="132398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631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-Foto_rech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0E526-20A8-4C35-BC3F-3CE77854AD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2238006"/>
            <a:ext cx="4962099" cy="1329572"/>
          </a:xfrm>
        </p:spPr>
        <p:txBody>
          <a:bodyPr wrap="square" anchor="t" anchorCtr="0"/>
          <a:lstStyle>
            <a:lvl1pPr algn="ctr">
              <a:lnSpc>
                <a:spcPct val="83000"/>
              </a:lnSpc>
              <a:defRPr sz="5100"/>
            </a:lvl1pPr>
          </a:lstStyle>
          <a:p>
            <a:r>
              <a:rPr lang="nl-NL"/>
              <a:t>Titel van de presentatie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74C85AF-C0CF-474B-A8F2-4BAF7A1CFA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03" y="4524170"/>
            <a:ext cx="943200" cy="534481"/>
          </a:xfrm>
          <a:prstGeom prst="rect">
            <a:avLst/>
          </a:prstGeom>
        </p:spPr>
      </p:pic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887A987A-7CD4-4639-A11D-1D029ADB14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3790222"/>
            <a:ext cx="4962099" cy="269987"/>
          </a:xfrm>
        </p:spPr>
        <p:txBody>
          <a:bodyPr/>
          <a:lstStyle>
            <a:lvl1pPr algn="ctr">
              <a:defRPr sz="1200" i="1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nl-NL"/>
              <a:t>Bijvoorbeeld naam presentator en/of datum</a:t>
            </a:r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8B895D10-8DC6-4D1A-ABFB-F2DB008931A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485242" y="231596"/>
            <a:ext cx="734400" cy="641689"/>
            <a:chOff x="4184331" y="2333625"/>
            <a:chExt cx="769620" cy="672464"/>
          </a:xfrm>
          <a:solidFill>
            <a:srgbClr val="000000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BAF47BE6-44A0-4609-84D3-F946A04B7637}"/>
                </a:ext>
              </a:extLst>
            </p:cNvPr>
            <p:cNvGrpSpPr/>
            <p:nvPr/>
          </p:nvGrpSpPr>
          <p:grpSpPr>
            <a:xfrm>
              <a:off x="4184331" y="2813685"/>
              <a:ext cx="769620" cy="192404"/>
              <a:chOff x="4184331" y="2813685"/>
              <a:chExt cx="769620" cy="192404"/>
            </a:xfrm>
            <a:solidFill>
              <a:srgbClr val="000000"/>
            </a:solidFill>
          </p:grpSpPr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8EE3E8AB-F520-412A-A66E-867F055C9FC1}"/>
                  </a:ext>
                </a:extLst>
              </p:cNvPr>
              <p:cNvSpPr/>
              <p:nvPr/>
            </p:nvSpPr>
            <p:spPr>
              <a:xfrm>
                <a:off x="4427219" y="2847975"/>
                <a:ext cx="100964" cy="116204"/>
              </a:xfrm>
              <a:custGeom>
                <a:avLst/>
                <a:gdLst>
                  <a:gd name="connsiteX0" fmla="*/ 60007 w 100964"/>
                  <a:gd name="connsiteY0" fmla="*/ 0 h 116204"/>
                  <a:gd name="connsiteX1" fmla="*/ 31432 w 100964"/>
                  <a:gd name="connsiteY1" fmla="*/ 8573 h 116204"/>
                  <a:gd name="connsiteX2" fmla="*/ 23813 w 100964"/>
                  <a:gd name="connsiteY2" fmla="*/ 21908 h 116204"/>
                  <a:gd name="connsiteX3" fmla="*/ 23813 w 100964"/>
                  <a:gd name="connsiteY3" fmla="*/ 2858 h 116204"/>
                  <a:gd name="connsiteX4" fmla="*/ 0 w 100964"/>
                  <a:gd name="connsiteY4" fmla="*/ 2858 h 116204"/>
                  <a:gd name="connsiteX5" fmla="*/ 0 w 100964"/>
                  <a:gd name="connsiteY5" fmla="*/ 116205 h 116204"/>
                  <a:gd name="connsiteX6" fmla="*/ 23813 w 100964"/>
                  <a:gd name="connsiteY6" fmla="*/ 116205 h 116204"/>
                  <a:gd name="connsiteX7" fmla="*/ 23813 w 100964"/>
                  <a:gd name="connsiteY7" fmla="*/ 65723 h 116204"/>
                  <a:gd name="connsiteX8" fmla="*/ 53340 w 100964"/>
                  <a:gd name="connsiteY8" fmla="*/ 17145 h 116204"/>
                  <a:gd name="connsiteX9" fmla="*/ 77152 w 100964"/>
                  <a:gd name="connsiteY9" fmla="*/ 39052 h 116204"/>
                  <a:gd name="connsiteX10" fmla="*/ 77152 w 100964"/>
                  <a:gd name="connsiteY10" fmla="*/ 55245 h 116204"/>
                  <a:gd name="connsiteX11" fmla="*/ 77152 w 100964"/>
                  <a:gd name="connsiteY11" fmla="*/ 116205 h 116204"/>
                  <a:gd name="connsiteX12" fmla="*/ 100965 w 100964"/>
                  <a:gd name="connsiteY12" fmla="*/ 116205 h 116204"/>
                  <a:gd name="connsiteX13" fmla="*/ 100965 w 100964"/>
                  <a:gd name="connsiteY13" fmla="*/ 52388 h 116204"/>
                  <a:gd name="connsiteX14" fmla="*/ 100013 w 100964"/>
                  <a:gd name="connsiteY14" fmla="*/ 32385 h 116204"/>
                  <a:gd name="connsiteX15" fmla="*/ 60007 w 100964"/>
                  <a:gd name="connsiteY15" fmla="*/ 0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4" h="116204">
                    <a:moveTo>
                      <a:pt x="60007" y="0"/>
                    </a:moveTo>
                    <a:cubicBezTo>
                      <a:pt x="48577" y="0"/>
                      <a:pt x="40005" y="1905"/>
                      <a:pt x="31432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7" y="17145"/>
                      <a:pt x="53340" y="17145"/>
                    </a:cubicBezTo>
                    <a:cubicBezTo>
                      <a:pt x="69532" y="17145"/>
                      <a:pt x="76200" y="25717"/>
                      <a:pt x="77152" y="39052"/>
                    </a:cubicBezTo>
                    <a:cubicBezTo>
                      <a:pt x="77152" y="44767"/>
                      <a:pt x="77152" y="49530"/>
                      <a:pt x="77152" y="55245"/>
                    </a:cubicBezTo>
                    <a:lnTo>
                      <a:pt x="77152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ubicBezTo>
                      <a:pt x="98107" y="12383"/>
                      <a:pt x="84772" y="0"/>
                      <a:pt x="600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64DE6459-26C4-4540-BCB7-C130E44B09C5}"/>
                  </a:ext>
                </a:extLst>
              </p:cNvPr>
              <p:cNvSpPr/>
              <p:nvPr/>
            </p:nvSpPr>
            <p:spPr>
              <a:xfrm>
                <a:off x="4545329" y="2847975"/>
                <a:ext cx="112395" cy="158114"/>
              </a:xfrm>
              <a:custGeom>
                <a:avLst/>
                <a:gdLst>
                  <a:gd name="connsiteX0" fmla="*/ 88583 w 112395"/>
                  <a:gd name="connsiteY0" fmla="*/ 18098 h 158114"/>
                  <a:gd name="connsiteX1" fmla="*/ 80963 w 112395"/>
                  <a:gd name="connsiteY1" fmla="*/ 6667 h 158114"/>
                  <a:gd name="connsiteX2" fmla="*/ 54293 w 112395"/>
                  <a:gd name="connsiteY2" fmla="*/ 0 h 158114"/>
                  <a:gd name="connsiteX3" fmla="*/ 0 w 112395"/>
                  <a:gd name="connsiteY3" fmla="*/ 60960 h 158114"/>
                  <a:gd name="connsiteX4" fmla="*/ 50483 w 112395"/>
                  <a:gd name="connsiteY4" fmla="*/ 119063 h 158114"/>
                  <a:gd name="connsiteX5" fmla="*/ 80010 w 112395"/>
                  <a:gd name="connsiteY5" fmla="*/ 110490 h 158114"/>
                  <a:gd name="connsiteX6" fmla="*/ 88583 w 112395"/>
                  <a:gd name="connsiteY6" fmla="*/ 98108 h 158114"/>
                  <a:gd name="connsiteX7" fmla="*/ 88583 w 112395"/>
                  <a:gd name="connsiteY7" fmla="*/ 158115 h 158114"/>
                  <a:gd name="connsiteX8" fmla="*/ 112395 w 112395"/>
                  <a:gd name="connsiteY8" fmla="*/ 158115 h 158114"/>
                  <a:gd name="connsiteX9" fmla="*/ 112395 w 112395"/>
                  <a:gd name="connsiteY9" fmla="*/ 2858 h 158114"/>
                  <a:gd name="connsiteX10" fmla="*/ 88583 w 112395"/>
                  <a:gd name="connsiteY10" fmla="*/ 2858 h 158114"/>
                  <a:gd name="connsiteX11" fmla="*/ 88583 w 112395"/>
                  <a:gd name="connsiteY11" fmla="*/ 18098 h 158114"/>
                  <a:gd name="connsiteX12" fmla="*/ 88583 w 112395"/>
                  <a:gd name="connsiteY12" fmla="*/ 60960 h 158114"/>
                  <a:gd name="connsiteX13" fmla="*/ 56198 w 112395"/>
                  <a:gd name="connsiteY13" fmla="*/ 101917 h 158114"/>
                  <a:gd name="connsiteX14" fmla="*/ 24765 w 112395"/>
                  <a:gd name="connsiteY14" fmla="*/ 59055 h 158114"/>
                  <a:gd name="connsiteX15" fmla="*/ 57150 w 112395"/>
                  <a:gd name="connsiteY15" fmla="*/ 17145 h 158114"/>
                  <a:gd name="connsiteX16" fmla="*/ 88583 w 112395"/>
                  <a:gd name="connsiteY16" fmla="*/ 55245 h 158114"/>
                  <a:gd name="connsiteX17" fmla="*/ 88583 w 112395"/>
                  <a:gd name="connsiteY17" fmla="*/ 60960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2395" h="158114">
                    <a:moveTo>
                      <a:pt x="88583" y="18098"/>
                    </a:moveTo>
                    <a:lnTo>
                      <a:pt x="80963" y="6667"/>
                    </a:lnTo>
                    <a:cubicBezTo>
                      <a:pt x="75248" y="1905"/>
                      <a:pt x="63818" y="0"/>
                      <a:pt x="54293" y="0"/>
                    </a:cubicBezTo>
                    <a:cubicBezTo>
                      <a:pt x="24765" y="0"/>
                      <a:pt x="0" y="20002"/>
                      <a:pt x="0" y="60960"/>
                    </a:cubicBezTo>
                    <a:cubicBezTo>
                      <a:pt x="0" y="94298"/>
                      <a:pt x="18098" y="119063"/>
                      <a:pt x="50483" y="119063"/>
                    </a:cubicBezTo>
                    <a:cubicBezTo>
                      <a:pt x="61913" y="119063"/>
                      <a:pt x="73343" y="115252"/>
                      <a:pt x="80010" y="110490"/>
                    </a:cubicBezTo>
                    <a:lnTo>
                      <a:pt x="88583" y="98108"/>
                    </a:lnTo>
                    <a:lnTo>
                      <a:pt x="88583" y="158115"/>
                    </a:lnTo>
                    <a:lnTo>
                      <a:pt x="112395" y="158115"/>
                    </a:lnTo>
                    <a:lnTo>
                      <a:pt x="112395" y="2858"/>
                    </a:lnTo>
                    <a:lnTo>
                      <a:pt x="88583" y="2858"/>
                    </a:lnTo>
                    <a:lnTo>
                      <a:pt x="88583" y="18098"/>
                    </a:lnTo>
                    <a:close/>
                    <a:moveTo>
                      <a:pt x="88583" y="60960"/>
                    </a:moveTo>
                    <a:cubicBezTo>
                      <a:pt x="88583" y="91440"/>
                      <a:pt x="73343" y="101917"/>
                      <a:pt x="56198" y="101917"/>
                    </a:cubicBezTo>
                    <a:cubicBezTo>
                      <a:pt x="36195" y="101917"/>
                      <a:pt x="24765" y="83820"/>
                      <a:pt x="24765" y="59055"/>
                    </a:cubicBezTo>
                    <a:cubicBezTo>
                      <a:pt x="24765" y="31433"/>
                      <a:pt x="39053" y="17145"/>
                      <a:pt x="57150" y="17145"/>
                    </a:cubicBezTo>
                    <a:cubicBezTo>
                      <a:pt x="72390" y="17145"/>
                      <a:pt x="88583" y="27623"/>
                      <a:pt x="88583" y="55245"/>
                    </a:cubicBezTo>
                    <a:lnTo>
                      <a:pt x="88583" y="6096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904E2866-E957-4CFB-B520-DB291153E521}"/>
                  </a:ext>
                </a:extLst>
              </p:cNvPr>
              <p:cNvSpPr/>
              <p:nvPr/>
            </p:nvSpPr>
            <p:spPr>
              <a:xfrm>
                <a:off x="4681537" y="2850832"/>
                <a:ext cx="100012" cy="117157"/>
              </a:xfrm>
              <a:custGeom>
                <a:avLst/>
                <a:gdLst>
                  <a:gd name="connsiteX0" fmla="*/ 76200 w 100012"/>
                  <a:gd name="connsiteY0" fmla="*/ 53340 h 117157"/>
                  <a:gd name="connsiteX1" fmla="*/ 47625 w 100012"/>
                  <a:gd name="connsiteY1" fmla="*/ 99060 h 117157"/>
                  <a:gd name="connsiteX2" fmla="*/ 23813 w 100012"/>
                  <a:gd name="connsiteY2" fmla="*/ 79057 h 117157"/>
                  <a:gd name="connsiteX3" fmla="*/ 22860 w 100012"/>
                  <a:gd name="connsiteY3" fmla="*/ 63817 h 117157"/>
                  <a:gd name="connsiteX4" fmla="*/ 22860 w 100012"/>
                  <a:gd name="connsiteY4" fmla="*/ 952 h 117157"/>
                  <a:gd name="connsiteX5" fmla="*/ 0 w 100012"/>
                  <a:gd name="connsiteY5" fmla="*/ 952 h 117157"/>
                  <a:gd name="connsiteX6" fmla="*/ 0 w 100012"/>
                  <a:gd name="connsiteY6" fmla="*/ 68580 h 117157"/>
                  <a:gd name="connsiteX7" fmla="*/ 952 w 100012"/>
                  <a:gd name="connsiteY7" fmla="*/ 88582 h 117157"/>
                  <a:gd name="connsiteX8" fmla="*/ 40958 w 100012"/>
                  <a:gd name="connsiteY8" fmla="*/ 117157 h 117157"/>
                  <a:gd name="connsiteX9" fmla="*/ 69533 w 100012"/>
                  <a:gd name="connsiteY9" fmla="*/ 108585 h 117157"/>
                  <a:gd name="connsiteX10" fmla="*/ 77152 w 100012"/>
                  <a:gd name="connsiteY10" fmla="*/ 94297 h 117157"/>
                  <a:gd name="connsiteX11" fmla="*/ 77152 w 100012"/>
                  <a:gd name="connsiteY11" fmla="*/ 113347 h 117157"/>
                  <a:gd name="connsiteX12" fmla="*/ 100013 w 100012"/>
                  <a:gd name="connsiteY12" fmla="*/ 113347 h 117157"/>
                  <a:gd name="connsiteX13" fmla="*/ 100013 w 100012"/>
                  <a:gd name="connsiteY13" fmla="*/ 0 h 117157"/>
                  <a:gd name="connsiteX14" fmla="*/ 76200 w 100012"/>
                  <a:gd name="connsiteY14" fmla="*/ 0 h 117157"/>
                  <a:gd name="connsiteX15" fmla="*/ 76200 w 100012"/>
                  <a:gd name="connsiteY15" fmla="*/ 53340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012" h="117157">
                    <a:moveTo>
                      <a:pt x="76200" y="53340"/>
                    </a:moveTo>
                    <a:cubicBezTo>
                      <a:pt x="76200" y="85725"/>
                      <a:pt x="63817" y="99060"/>
                      <a:pt x="47625" y="99060"/>
                    </a:cubicBezTo>
                    <a:cubicBezTo>
                      <a:pt x="33338" y="99060"/>
                      <a:pt x="24765" y="91440"/>
                      <a:pt x="23813" y="79057"/>
                    </a:cubicBezTo>
                    <a:cubicBezTo>
                      <a:pt x="22860" y="73342"/>
                      <a:pt x="22860" y="66675"/>
                      <a:pt x="22860" y="63817"/>
                    </a:cubicBezTo>
                    <a:lnTo>
                      <a:pt x="22860" y="952"/>
                    </a:lnTo>
                    <a:lnTo>
                      <a:pt x="0" y="952"/>
                    </a:lnTo>
                    <a:lnTo>
                      <a:pt x="0" y="68580"/>
                    </a:lnTo>
                    <a:cubicBezTo>
                      <a:pt x="0" y="78105"/>
                      <a:pt x="0" y="82867"/>
                      <a:pt x="952" y="88582"/>
                    </a:cubicBezTo>
                    <a:cubicBezTo>
                      <a:pt x="3810" y="103822"/>
                      <a:pt x="17145" y="117157"/>
                      <a:pt x="40958" y="117157"/>
                    </a:cubicBezTo>
                    <a:cubicBezTo>
                      <a:pt x="52388" y="117157"/>
                      <a:pt x="60960" y="115252"/>
                      <a:pt x="69533" y="108585"/>
                    </a:cubicBezTo>
                    <a:lnTo>
                      <a:pt x="77152" y="94297"/>
                    </a:lnTo>
                    <a:lnTo>
                      <a:pt x="77152" y="113347"/>
                    </a:lnTo>
                    <a:lnTo>
                      <a:pt x="100013" y="113347"/>
                    </a:lnTo>
                    <a:lnTo>
                      <a:pt x="100013" y="0"/>
                    </a:lnTo>
                    <a:lnTo>
                      <a:pt x="76200" y="0"/>
                    </a:lnTo>
                    <a:lnTo>
                      <a:pt x="76200" y="5334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1" name="Graphic 4">
                <a:extLst>
                  <a:ext uri="{FF2B5EF4-FFF2-40B4-BE49-F238E27FC236}">
                    <a16:creationId xmlns:a16="http://schemas.microsoft.com/office/drawing/2014/main" id="{7E0863BE-0AE8-4345-868F-A3D24B10223E}"/>
                  </a:ext>
                </a:extLst>
              </p:cNvPr>
              <p:cNvGrpSpPr/>
              <p:nvPr/>
            </p:nvGrpSpPr>
            <p:grpSpPr>
              <a:xfrm>
                <a:off x="4805362" y="2813685"/>
                <a:ext cx="23812" cy="150494"/>
                <a:chOff x="4805362" y="2813685"/>
                <a:chExt cx="23812" cy="150494"/>
              </a:xfrm>
              <a:solidFill>
                <a:srgbClr val="000000"/>
              </a:solidFill>
            </p:grpSpPr>
            <p:sp>
              <p:nvSpPr>
                <p:cNvPr id="25" name="Vrije vorm: vorm 24">
                  <a:extLst>
                    <a:ext uri="{FF2B5EF4-FFF2-40B4-BE49-F238E27FC236}">
                      <a16:creationId xmlns:a16="http://schemas.microsoft.com/office/drawing/2014/main" id="{B3F8AB8C-1061-46D0-BD05-174748D49DFB}"/>
                    </a:ext>
                  </a:extLst>
                </p:cNvPr>
                <p:cNvSpPr/>
                <p:nvPr/>
              </p:nvSpPr>
              <p:spPr>
                <a:xfrm>
                  <a:off x="4805362" y="2813685"/>
                  <a:ext cx="23812" cy="20955"/>
                </a:xfrm>
                <a:custGeom>
                  <a:avLst/>
                  <a:gdLst>
                    <a:gd name="connsiteX0" fmla="*/ 0 w 23812"/>
                    <a:gd name="connsiteY0" fmla="*/ 0 h 20955"/>
                    <a:gd name="connsiteX1" fmla="*/ 23813 w 23812"/>
                    <a:gd name="connsiteY1" fmla="*/ 0 h 20955"/>
                    <a:gd name="connsiteX2" fmla="*/ 23813 w 23812"/>
                    <a:gd name="connsiteY2" fmla="*/ 20955 h 20955"/>
                    <a:gd name="connsiteX3" fmla="*/ 0 w 23812"/>
                    <a:gd name="connsiteY3" fmla="*/ 20955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20955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20955"/>
                      </a:lnTo>
                      <a:lnTo>
                        <a:pt x="0" y="20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Vrije vorm: vorm 25">
                  <a:extLst>
                    <a:ext uri="{FF2B5EF4-FFF2-40B4-BE49-F238E27FC236}">
                      <a16:creationId xmlns:a16="http://schemas.microsoft.com/office/drawing/2014/main" id="{A3824FFD-9950-4E41-B657-B09639768D9C}"/>
                    </a:ext>
                  </a:extLst>
                </p:cNvPr>
                <p:cNvSpPr/>
                <p:nvPr/>
              </p:nvSpPr>
              <p:spPr>
                <a:xfrm>
                  <a:off x="4805362" y="2850832"/>
                  <a:ext cx="23812" cy="113347"/>
                </a:xfrm>
                <a:custGeom>
                  <a:avLst/>
                  <a:gdLst>
                    <a:gd name="connsiteX0" fmla="*/ 0 w 23812"/>
                    <a:gd name="connsiteY0" fmla="*/ 0 h 113347"/>
                    <a:gd name="connsiteX1" fmla="*/ 23813 w 23812"/>
                    <a:gd name="connsiteY1" fmla="*/ 0 h 113347"/>
                    <a:gd name="connsiteX2" fmla="*/ 23813 w 23812"/>
                    <a:gd name="connsiteY2" fmla="*/ 113348 h 113347"/>
                    <a:gd name="connsiteX3" fmla="*/ 0 w 23812"/>
                    <a:gd name="connsiteY3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113347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113348"/>
                      </a:lnTo>
                      <a:lnTo>
                        <a:pt x="0" y="113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2" name="Vrije vorm: vorm 21">
                <a:extLst>
                  <a:ext uri="{FF2B5EF4-FFF2-40B4-BE49-F238E27FC236}">
                    <a16:creationId xmlns:a16="http://schemas.microsoft.com/office/drawing/2014/main" id="{586CB82C-A442-4373-8EC3-96D410677FC0}"/>
                  </a:ext>
                </a:extLst>
              </p:cNvPr>
              <p:cNvSpPr/>
              <p:nvPr/>
            </p:nvSpPr>
            <p:spPr>
              <a:xfrm>
                <a:off x="4852987" y="2847975"/>
                <a:ext cx="100965" cy="116204"/>
              </a:xfrm>
              <a:custGeom>
                <a:avLst/>
                <a:gdLst>
                  <a:gd name="connsiteX0" fmla="*/ 100013 w 100965"/>
                  <a:gd name="connsiteY0" fmla="*/ 32385 h 116204"/>
                  <a:gd name="connsiteX1" fmla="*/ 60008 w 100965"/>
                  <a:gd name="connsiteY1" fmla="*/ 0 h 116204"/>
                  <a:gd name="connsiteX2" fmla="*/ 31433 w 100965"/>
                  <a:gd name="connsiteY2" fmla="*/ 8573 h 116204"/>
                  <a:gd name="connsiteX3" fmla="*/ 23813 w 100965"/>
                  <a:gd name="connsiteY3" fmla="*/ 21908 h 116204"/>
                  <a:gd name="connsiteX4" fmla="*/ 23813 w 100965"/>
                  <a:gd name="connsiteY4" fmla="*/ 2858 h 116204"/>
                  <a:gd name="connsiteX5" fmla="*/ 0 w 100965"/>
                  <a:gd name="connsiteY5" fmla="*/ 2858 h 116204"/>
                  <a:gd name="connsiteX6" fmla="*/ 0 w 100965"/>
                  <a:gd name="connsiteY6" fmla="*/ 116205 h 116204"/>
                  <a:gd name="connsiteX7" fmla="*/ 23813 w 100965"/>
                  <a:gd name="connsiteY7" fmla="*/ 116205 h 116204"/>
                  <a:gd name="connsiteX8" fmla="*/ 23813 w 100965"/>
                  <a:gd name="connsiteY8" fmla="*/ 65723 h 116204"/>
                  <a:gd name="connsiteX9" fmla="*/ 53340 w 100965"/>
                  <a:gd name="connsiteY9" fmla="*/ 17145 h 116204"/>
                  <a:gd name="connsiteX10" fmla="*/ 77153 w 100965"/>
                  <a:gd name="connsiteY10" fmla="*/ 39052 h 116204"/>
                  <a:gd name="connsiteX11" fmla="*/ 77153 w 100965"/>
                  <a:gd name="connsiteY11" fmla="*/ 55245 h 116204"/>
                  <a:gd name="connsiteX12" fmla="*/ 77153 w 100965"/>
                  <a:gd name="connsiteY12" fmla="*/ 116205 h 116204"/>
                  <a:gd name="connsiteX13" fmla="*/ 100965 w 100965"/>
                  <a:gd name="connsiteY13" fmla="*/ 116205 h 116204"/>
                  <a:gd name="connsiteX14" fmla="*/ 100965 w 100965"/>
                  <a:gd name="connsiteY14" fmla="*/ 52388 h 116204"/>
                  <a:gd name="connsiteX15" fmla="*/ 100013 w 100965"/>
                  <a:gd name="connsiteY15" fmla="*/ 32385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5" h="116204">
                    <a:moveTo>
                      <a:pt x="100013" y="32385"/>
                    </a:moveTo>
                    <a:cubicBezTo>
                      <a:pt x="98108" y="12383"/>
                      <a:pt x="83820" y="0"/>
                      <a:pt x="60008" y="0"/>
                    </a:cubicBezTo>
                    <a:cubicBezTo>
                      <a:pt x="48578" y="0"/>
                      <a:pt x="40005" y="1905"/>
                      <a:pt x="31433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8" y="17145"/>
                      <a:pt x="53340" y="17145"/>
                    </a:cubicBezTo>
                    <a:cubicBezTo>
                      <a:pt x="69533" y="17145"/>
                      <a:pt x="76200" y="25717"/>
                      <a:pt x="77153" y="39052"/>
                    </a:cubicBezTo>
                    <a:cubicBezTo>
                      <a:pt x="77153" y="44767"/>
                      <a:pt x="77153" y="49530"/>
                      <a:pt x="77153" y="55245"/>
                    </a:cubicBezTo>
                    <a:lnTo>
                      <a:pt x="77153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Vrije vorm: vorm 22">
                <a:extLst>
                  <a:ext uri="{FF2B5EF4-FFF2-40B4-BE49-F238E27FC236}">
                    <a16:creationId xmlns:a16="http://schemas.microsoft.com/office/drawing/2014/main" id="{9D8D2A33-6215-468A-944C-9F879053F938}"/>
                  </a:ext>
                </a:extLst>
              </p:cNvPr>
              <p:cNvSpPr/>
              <p:nvPr/>
            </p:nvSpPr>
            <p:spPr>
              <a:xfrm>
                <a:off x="4184331" y="2814637"/>
                <a:ext cx="110490" cy="153352"/>
              </a:xfrm>
              <a:custGeom>
                <a:avLst/>
                <a:gdLst>
                  <a:gd name="connsiteX0" fmla="*/ 62865 w 110490"/>
                  <a:gd name="connsiteY0" fmla="*/ 63817 h 153352"/>
                  <a:gd name="connsiteX1" fmla="*/ 31432 w 110490"/>
                  <a:gd name="connsiteY1" fmla="*/ 38100 h 153352"/>
                  <a:gd name="connsiteX2" fmla="*/ 56198 w 110490"/>
                  <a:gd name="connsiteY2" fmla="*/ 18098 h 153352"/>
                  <a:gd name="connsiteX3" fmla="*/ 82868 w 110490"/>
                  <a:gd name="connsiteY3" fmla="*/ 39052 h 153352"/>
                  <a:gd name="connsiteX4" fmla="*/ 108585 w 110490"/>
                  <a:gd name="connsiteY4" fmla="*/ 44767 h 153352"/>
                  <a:gd name="connsiteX5" fmla="*/ 57150 w 110490"/>
                  <a:gd name="connsiteY5" fmla="*/ 0 h 153352"/>
                  <a:gd name="connsiteX6" fmla="*/ 6668 w 110490"/>
                  <a:gd name="connsiteY6" fmla="*/ 41910 h 153352"/>
                  <a:gd name="connsiteX7" fmla="*/ 53340 w 110490"/>
                  <a:gd name="connsiteY7" fmla="*/ 84773 h 153352"/>
                  <a:gd name="connsiteX8" fmla="*/ 85725 w 110490"/>
                  <a:gd name="connsiteY8" fmla="*/ 113348 h 153352"/>
                  <a:gd name="connsiteX9" fmla="*/ 58103 w 110490"/>
                  <a:gd name="connsiteY9" fmla="*/ 135255 h 153352"/>
                  <a:gd name="connsiteX10" fmla="*/ 23813 w 110490"/>
                  <a:gd name="connsiteY10" fmla="*/ 107633 h 153352"/>
                  <a:gd name="connsiteX11" fmla="*/ 0 w 110490"/>
                  <a:gd name="connsiteY11" fmla="*/ 107633 h 153352"/>
                  <a:gd name="connsiteX12" fmla="*/ 58103 w 110490"/>
                  <a:gd name="connsiteY12" fmla="*/ 153352 h 153352"/>
                  <a:gd name="connsiteX13" fmla="*/ 110490 w 110490"/>
                  <a:gd name="connsiteY13" fmla="*/ 110490 h 153352"/>
                  <a:gd name="connsiteX14" fmla="*/ 62865 w 110490"/>
                  <a:gd name="connsiteY14" fmla="*/ 63817 h 153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0490" h="153352">
                    <a:moveTo>
                      <a:pt x="62865" y="63817"/>
                    </a:moveTo>
                    <a:cubicBezTo>
                      <a:pt x="40005" y="58102"/>
                      <a:pt x="31432" y="51435"/>
                      <a:pt x="31432" y="38100"/>
                    </a:cubicBezTo>
                    <a:cubicBezTo>
                      <a:pt x="31432" y="23813"/>
                      <a:pt x="41910" y="18098"/>
                      <a:pt x="56198" y="18098"/>
                    </a:cubicBezTo>
                    <a:cubicBezTo>
                      <a:pt x="70485" y="18098"/>
                      <a:pt x="80010" y="25717"/>
                      <a:pt x="82868" y="39052"/>
                    </a:cubicBezTo>
                    <a:cubicBezTo>
                      <a:pt x="92393" y="40005"/>
                      <a:pt x="108585" y="44767"/>
                      <a:pt x="108585" y="44767"/>
                    </a:cubicBezTo>
                    <a:cubicBezTo>
                      <a:pt x="105728" y="19050"/>
                      <a:pt x="89535" y="0"/>
                      <a:pt x="57150" y="0"/>
                    </a:cubicBezTo>
                    <a:cubicBezTo>
                      <a:pt x="29528" y="0"/>
                      <a:pt x="6668" y="16192"/>
                      <a:pt x="6668" y="41910"/>
                    </a:cubicBezTo>
                    <a:cubicBezTo>
                      <a:pt x="6668" y="67627"/>
                      <a:pt x="24765" y="78105"/>
                      <a:pt x="53340" y="84773"/>
                    </a:cubicBezTo>
                    <a:cubicBezTo>
                      <a:pt x="77153" y="90488"/>
                      <a:pt x="85725" y="98108"/>
                      <a:pt x="85725" y="113348"/>
                    </a:cubicBezTo>
                    <a:cubicBezTo>
                      <a:pt x="85725" y="126683"/>
                      <a:pt x="73343" y="135255"/>
                      <a:pt x="58103" y="135255"/>
                    </a:cubicBezTo>
                    <a:cubicBezTo>
                      <a:pt x="40957" y="135255"/>
                      <a:pt x="27623" y="125730"/>
                      <a:pt x="23813" y="107633"/>
                    </a:cubicBezTo>
                    <a:lnTo>
                      <a:pt x="0" y="107633"/>
                    </a:lnTo>
                    <a:cubicBezTo>
                      <a:pt x="2857" y="137160"/>
                      <a:pt x="24765" y="153352"/>
                      <a:pt x="58103" y="153352"/>
                    </a:cubicBezTo>
                    <a:cubicBezTo>
                      <a:pt x="86678" y="153352"/>
                      <a:pt x="110490" y="137160"/>
                      <a:pt x="110490" y="110490"/>
                    </a:cubicBezTo>
                    <a:cubicBezTo>
                      <a:pt x="110490" y="84773"/>
                      <a:pt x="95250" y="70485"/>
                      <a:pt x="62865" y="638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Vrije vorm: vorm 23">
                <a:extLst>
                  <a:ext uri="{FF2B5EF4-FFF2-40B4-BE49-F238E27FC236}">
                    <a16:creationId xmlns:a16="http://schemas.microsoft.com/office/drawing/2014/main" id="{352AE0C1-CA3B-493F-9EEF-01681B6F29BC}"/>
                  </a:ext>
                </a:extLst>
              </p:cNvPr>
              <p:cNvSpPr/>
              <p:nvPr/>
            </p:nvSpPr>
            <p:spPr>
              <a:xfrm>
                <a:off x="4310062" y="2847022"/>
                <a:ext cx="94297" cy="119062"/>
              </a:xfrm>
              <a:custGeom>
                <a:avLst/>
                <a:gdLst>
                  <a:gd name="connsiteX0" fmla="*/ 94298 w 94297"/>
                  <a:gd name="connsiteY0" fmla="*/ 87630 h 119062"/>
                  <a:gd name="connsiteX1" fmla="*/ 94298 w 94297"/>
                  <a:gd name="connsiteY1" fmla="*/ 47625 h 119062"/>
                  <a:gd name="connsiteX2" fmla="*/ 94298 w 94297"/>
                  <a:gd name="connsiteY2" fmla="*/ 47625 h 119062"/>
                  <a:gd name="connsiteX3" fmla="*/ 93345 w 94297"/>
                  <a:gd name="connsiteY3" fmla="*/ 31432 h 119062"/>
                  <a:gd name="connsiteX4" fmla="*/ 50483 w 94297"/>
                  <a:gd name="connsiteY4" fmla="*/ 0 h 119062"/>
                  <a:gd name="connsiteX5" fmla="*/ 8573 w 94297"/>
                  <a:gd name="connsiteY5" fmla="*/ 22860 h 119062"/>
                  <a:gd name="connsiteX6" fmla="*/ 8573 w 94297"/>
                  <a:gd name="connsiteY6" fmla="*/ 22860 h 119062"/>
                  <a:gd name="connsiteX7" fmla="*/ 24765 w 94297"/>
                  <a:gd name="connsiteY7" fmla="*/ 35242 h 119062"/>
                  <a:gd name="connsiteX8" fmla="*/ 37148 w 94297"/>
                  <a:gd name="connsiteY8" fmla="*/ 20955 h 119062"/>
                  <a:gd name="connsiteX9" fmla="*/ 38100 w 94297"/>
                  <a:gd name="connsiteY9" fmla="*/ 20002 h 119062"/>
                  <a:gd name="connsiteX10" fmla="*/ 50483 w 94297"/>
                  <a:gd name="connsiteY10" fmla="*/ 17145 h 119062"/>
                  <a:gd name="connsiteX11" fmla="*/ 70485 w 94297"/>
                  <a:gd name="connsiteY11" fmla="*/ 32385 h 119062"/>
                  <a:gd name="connsiteX12" fmla="*/ 70485 w 94297"/>
                  <a:gd name="connsiteY12" fmla="*/ 47625 h 119062"/>
                  <a:gd name="connsiteX13" fmla="*/ 70485 w 94297"/>
                  <a:gd name="connsiteY13" fmla="*/ 47625 h 119062"/>
                  <a:gd name="connsiteX14" fmla="*/ 62865 w 94297"/>
                  <a:gd name="connsiteY14" fmla="*/ 47625 h 119062"/>
                  <a:gd name="connsiteX15" fmla="*/ 0 w 94297"/>
                  <a:gd name="connsiteY15" fmla="*/ 86677 h 119062"/>
                  <a:gd name="connsiteX16" fmla="*/ 22860 w 94297"/>
                  <a:gd name="connsiteY16" fmla="*/ 117157 h 119062"/>
                  <a:gd name="connsiteX17" fmla="*/ 36195 w 94297"/>
                  <a:gd name="connsiteY17" fmla="*/ 119063 h 119062"/>
                  <a:gd name="connsiteX18" fmla="*/ 63817 w 94297"/>
                  <a:gd name="connsiteY18" fmla="*/ 111442 h 119062"/>
                  <a:gd name="connsiteX19" fmla="*/ 69533 w 94297"/>
                  <a:gd name="connsiteY19" fmla="*/ 99060 h 119062"/>
                  <a:gd name="connsiteX20" fmla="*/ 69533 w 94297"/>
                  <a:gd name="connsiteY20" fmla="*/ 99060 h 119062"/>
                  <a:gd name="connsiteX21" fmla="*/ 69533 w 94297"/>
                  <a:gd name="connsiteY21" fmla="*/ 99060 h 119062"/>
                  <a:gd name="connsiteX22" fmla="*/ 71438 w 94297"/>
                  <a:gd name="connsiteY22" fmla="*/ 115252 h 119062"/>
                  <a:gd name="connsiteX23" fmla="*/ 94298 w 94297"/>
                  <a:gd name="connsiteY23" fmla="*/ 115252 h 119062"/>
                  <a:gd name="connsiteX24" fmla="*/ 94298 w 94297"/>
                  <a:gd name="connsiteY24" fmla="*/ 114300 h 119062"/>
                  <a:gd name="connsiteX25" fmla="*/ 94298 w 94297"/>
                  <a:gd name="connsiteY25" fmla="*/ 87630 h 119062"/>
                  <a:gd name="connsiteX26" fmla="*/ 70485 w 94297"/>
                  <a:gd name="connsiteY26" fmla="*/ 63817 h 119062"/>
                  <a:gd name="connsiteX27" fmla="*/ 70485 w 94297"/>
                  <a:gd name="connsiteY27" fmla="*/ 74295 h 119062"/>
                  <a:gd name="connsiteX28" fmla="*/ 70485 w 94297"/>
                  <a:gd name="connsiteY28" fmla="*/ 74295 h 119062"/>
                  <a:gd name="connsiteX29" fmla="*/ 55245 w 94297"/>
                  <a:gd name="connsiteY29" fmla="*/ 100965 h 119062"/>
                  <a:gd name="connsiteX30" fmla="*/ 44767 w 94297"/>
                  <a:gd name="connsiteY30" fmla="*/ 102870 h 119062"/>
                  <a:gd name="connsiteX31" fmla="*/ 24765 w 94297"/>
                  <a:gd name="connsiteY31" fmla="*/ 85725 h 119062"/>
                  <a:gd name="connsiteX32" fmla="*/ 24765 w 94297"/>
                  <a:gd name="connsiteY32" fmla="*/ 82867 h 119062"/>
                  <a:gd name="connsiteX33" fmla="*/ 37148 w 94297"/>
                  <a:gd name="connsiteY33" fmla="*/ 67627 h 119062"/>
                  <a:gd name="connsiteX34" fmla="*/ 70485 w 94297"/>
                  <a:gd name="connsiteY34" fmla="*/ 63817 h 119062"/>
                  <a:gd name="connsiteX35" fmla="*/ 70485 w 94297"/>
                  <a:gd name="connsiteY35" fmla="*/ 63817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4297" h="119062">
                    <a:moveTo>
                      <a:pt x="94298" y="87630"/>
                    </a:moveTo>
                    <a:lnTo>
                      <a:pt x="94298" y="47625"/>
                    </a:lnTo>
                    <a:lnTo>
                      <a:pt x="94298" y="47625"/>
                    </a:lnTo>
                    <a:cubicBezTo>
                      <a:pt x="94298" y="41910"/>
                      <a:pt x="94298" y="36195"/>
                      <a:pt x="93345" y="31432"/>
                    </a:cubicBezTo>
                    <a:cubicBezTo>
                      <a:pt x="91440" y="12382"/>
                      <a:pt x="80010" y="0"/>
                      <a:pt x="50483" y="0"/>
                    </a:cubicBezTo>
                    <a:cubicBezTo>
                      <a:pt x="30480" y="0"/>
                      <a:pt x="15240" y="8573"/>
                      <a:pt x="8573" y="22860"/>
                    </a:cubicBezTo>
                    <a:cubicBezTo>
                      <a:pt x="8573" y="22860"/>
                      <a:pt x="8573" y="22860"/>
                      <a:pt x="8573" y="22860"/>
                    </a:cubicBezTo>
                    <a:cubicBezTo>
                      <a:pt x="15240" y="27623"/>
                      <a:pt x="20002" y="31432"/>
                      <a:pt x="24765" y="35242"/>
                    </a:cubicBezTo>
                    <a:cubicBezTo>
                      <a:pt x="27623" y="29527"/>
                      <a:pt x="30480" y="24765"/>
                      <a:pt x="37148" y="20955"/>
                    </a:cubicBezTo>
                    <a:cubicBezTo>
                      <a:pt x="37148" y="20955"/>
                      <a:pt x="38100" y="20002"/>
                      <a:pt x="38100" y="20002"/>
                    </a:cubicBezTo>
                    <a:cubicBezTo>
                      <a:pt x="40958" y="18098"/>
                      <a:pt x="45720" y="17145"/>
                      <a:pt x="50483" y="17145"/>
                    </a:cubicBezTo>
                    <a:cubicBezTo>
                      <a:pt x="63817" y="17145"/>
                      <a:pt x="69533" y="23813"/>
                      <a:pt x="70485" y="32385"/>
                    </a:cubicBezTo>
                    <a:cubicBezTo>
                      <a:pt x="70485" y="36195"/>
                      <a:pt x="70485" y="47625"/>
                      <a:pt x="70485" y="47625"/>
                    </a:cubicBezTo>
                    <a:lnTo>
                      <a:pt x="70485" y="47625"/>
                    </a:lnTo>
                    <a:lnTo>
                      <a:pt x="62865" y="47625"/>
                    </a:lnTo>
                    <a:cubicBezTo>
                      <a:pt x="20002" y="47625"/>
                      <a:pt x="0" y="60960"/>
                      <a:pt x="0" y="86677"/>
                    </a:cubicBezTo>
                    <a:cubicBezTo>
                      <a:pt x="0" y="102870"/>
                      <a:pt x="9525" y="113348"/>
                      <a:pt x="22860" y="117157"/>
                    </a:cubicBezTo>
                    <a:cubicBezTo>
                      <a:pt x="26670" y="118110"/>
                      <a:pt x="31433" y="119063"/>
                      <a:pt x="36195" y="119063"/>
                    </a:cubicBezTo>
                    <a:cubicBezTo>
                      <a:pt x="46673" y="119063"/>
                      <a:pt x="56198" y="117157"/>
                      <a:pt x="63817" y="111442"/>
                    </a:cubicBez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71438" y="115252"/>
                    </a:lnTo>
                    <a:lnTo>
                      <a:pt x="94298" y="115252"/>
                    </a:lnTo>
                    <a:cubicBezTo>
                      <a:pt x="94298" y="115252"/>
                      <a:pt x="94298" y="114300"/>
                      <a:pt x="94298" y="114300"/>
                    </a:cubicBezTo>
                    <a:cubicBezTo>
                      <a:pt x="94298" y="103823"/>
                      <a:pt x="94298" y="96202"/>
                      <a:pt x="94298" y="87630"/>
                    </a:cubicBezTo>
                    <a:close/>
                    <a:moveTo>
                      <a:pt x="70485" y="63817"/>
                    </a:moveTo>
                    <a:lnTo>
                      <a:pt x="70485" y="74295"/>
                    </a:lnTo>
                    <a:lnTo>
                      <a:pt x="70485" y="74295"/>
                    </a:lnTo>
                    <a:cubicBezTo>
                      <a:pt x="70485" y="87630"/>
                      <a:pt x="64770" y="97155"/>
                      <a:pt x="55245" y="100965"/>
                    </a:cubicBezTo>
                    <a:cubicBezTo>
                      <a:pt x="52388" y="101917"/>
                      <a:pt x="48577" y="102870"/>
                      <a:pt x="44767" y="102870"/>
                    </a:cubicBezTo>
                    <a:cubicBezTo>
                      <a:pt x="32385" y="102870"/>
                      <a:pt x="24765" y="97155"/>
                      <a:pt x="24765" y="85725"/>
                    </a:cubicBezTo>
                    <a:cubicBezTo>
                      <a:pt x="24765" y="84773"/>
                      <a:pt x="24765" y="83820"/>
                      <a:pt x="24765" y="82867"/>
                    </a:cubicBezTo>
                    <a:cubicBezTo>
                      <a:pt x="25717" y="76200"/>
                      <a:pt x="30480" y="71438"/>
                      <a:pt x="37148" y="67627"/>
                    </a:cubicBezTo>
                    <a:cubicBezTo>
                      <a:pt x="45720" y="63817"/>
                      <a:pt x="57150" y="62865"/>
                      <a:pt x="70485" y="63817"/>
                    </a:cubicBezTo>
                    <a:lnTo>
                      <a:pt x="70485" y="6381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372645D7-5A99-446F-9F53-4CC008BF414E}"/>
                </a:ext>
              </a:extLst>
            </p:cNvPr>
            <p:cNvSpPr/>
            <p:nvPr/>
          </p:nvSpPr>
          <p:spPr>
            <a:xfrm>
              <a:off x="4293869" y="2333625"/>
              <a:ext cx="513397" cy="401002"/>
            </a:xfrm>
            <a:custGeom>
              <a:avLst/>
              <a:gdLst>
                <a:gd name="connsiteX0" fmla="*/ 302895 w 513397"/>
                <a:gd name="connsiteY0" fmla="*/ 137160 h 401002"/>
                <a:gd name="connsiteX1" fmla="*/ 380047 w 513397"/>
                <a:gd name="connsiteY1" fmla="*/ 219075 h 401002"/>
                <a:gd name="connsiteX2" fmla="*/ 359092 w 513397"/>
                <a:gd name="connsiteY2" fmla="*/ 237173 h 401002"/>
                <a:gd name="connsiteX3" fmla="*/ 280035 w 513397"/>
                <a:gd name="connsiteY3" fmla="*/ 101918 h 401002"/>
                <a:gd name="connsiteX4" fmla="*/ 240030 w 513397"/>
                <a:gd name="connsiteY4" fmla="*/ 50482 h 401002"/>
                <a:gd name="connsiteX5" fmla="*/ 23813 w 513397"/>
                <a:gd name="connsiteY5" fmla="*/ 0 h 401002"/>
                <a:gd name="connsiteX6" fmla="*/ 153352 w 513397"/>
                <a:gd name="connsiteY6" fmla="*/ 44768 h 401002"/>
                <a:gd name="connsiteX7" fmla="*/ 142875 w 513397"/>
                <a:gd name="connsiteY7" fmla="*/ 62865 h 401002"/>
                <a:gd name="connsiteX8" fmla="*/ 0 w 513397"/>
                <a:gd name="connsiteY8" fmla="*/ 39053 h 401002"/>
                <a:gd name="connsiteX9" fmla="*/ 134302 w 513397"/>
                <a:gd name="connsiteY9" fmla="*/ 81915 h 401002"/>
                <a:gd name="connsiteX10" fmla="*/ 128588 w 513397"/>
                <a:gd name="connsiteY10" fmla="*/ 97155 h 401002"/>
                <a:gd name="connsiteX11" fmla="*/ 4763 w 513397"/>
                <a:gd name="connsiteY11" fmla="*/ 85725 h 401002"/>
                <a:gd name="connsiteX12" fmla="*/ 124777 w 513397"/>
                <a:gd name="connsiteY12" fmla="*/ 114300 h 401002"/>
                <a:gd name="connsiteX13" fmla="*/ 120967 w 513397"/>
                <a:gd name="connsiteY13" fmla="*/ 129540 h 401002"/>
                <a:gd name="connsiteX14" fmla="*/ 39052 w 513397"/>
                <a:gd name="connsiteY14" fmla="*/ 129540 h 401002"/>
                <a:gd name="connsiteX15" fmla="*/ 98107 w 513397"/>
                <a:gd name="connsiteY15" fmla="*/ 150495 h 401002"/>
                <a:gd name="connsiteX16" fmla="*/ 179070 w 513397"/>
                <a:gd name="connsiteY16" fmla="*/ 180975 h 401002"/>
                <a:gd name="connsiteX17" fmla="*/ 299085 w 513397"/>
                <a:gd name="connsiteY17" fmla="*/ 280035 h 401002"/>
                <a:gd name="connsiteX18" fmla="*/ 338138 w 513397"/>
                <a:gd name="connsiteY18" fmla="*/ 274320 h 401002"/>
                <a:gd name="connsiteX19" fmla="*/ 265747 w 513397"/>
                <a:gd name="connsiteY19" fmla="*/ 320993 h 401002"/>
                <a:gd name="connsiteX20" fmla="*/ 222885 w 513397"/>
                <a:gd name="connsiteY20" fmla="*/ 374333 h 401002"/>
                <a:gd name="connsiteX21" fmla="*/ 193357 w 513397"/>
                <a:gd name="connsiteY21" fmla="*/ 401003 h 401002"/>
                <a:gd name="connsiteX22" fmla="*/ 275272 w 513397"/>
                <a:gd name="connsiteY22" fmla="*/ 386715 h 401002"/>
                <a:gd name="connsiteX23" fmla="*/ 428625 w 513397"/>
                <a:gd name="connsiteY23" fmla="*/ 240983 h 401002"/>
                <a:gd name="connsiteX24" fmla="*/ 370522 w 513397"/>
                <a:gd name="connsiteY24" fmla="*/ 166688 h 401002"/>
                <a:gd name="connsiteX25" fmla="*/ 371475 w 513397"/>
                <a:gd name="connsiteY25" fmla="*/ 164783 h 401002"/>
                <a:gd name="connsiteX26" fmla="*/ 448628 w 513397"/>
                <a:gd name="connsiteY26" fmla="*/ 200977 h 401002"/>
                <a:gd name="connsiteX27" fmla="*/ 501015 w 513397"/>
                <a:gd name="connsiteY27" fmla="*/ 214313 h 401002"/>
                <a:gd name="connsiteX28" fmla="*/ 373380 w 513397"/>
                <a:gd name="connsiteY28" fmla="*/ 149543 h 401002"/>
                <a:gd name="connsiteX29" fmla="*/ 353378 w 513397"/>
                <a:gd name="connsiteY29" fmla="*/ 138113 h 401002"/>
                <a:gd name="connsiteX30" fmla="*/ 360997 w 513397"/>
                <a:gd name="connsiteY30" fmla="*/ 129540 h 401002"/>
                <a:gd name="connsiteX31" fmla="*/ 356235 w 513397"/>
                <a:gd name="connsiteY31" fmla="*/ 120015 h 401002"/>
                <a:gd name="connsiteX32" fmla="*/ 363855 w 513397"/>
                <a:gd name="connsiteY32" fmla="*/ 112395 h 401002"/>
                <a:gd name="connsiteX33" fmla="*/ 372428 w 513397"/>
                <a:gd name="connsiteY33" fmla="*/ 120015 h 401002"/>
                <a:gd name="connsiteX34" fmla="*/ 379095 w 513397"/>
                <a:gd name="connsiteY34" fmla="*/ 128588 h 401002"/>
                <a:gd name="connsiteX35" fmla="*/ 506730 w 513397"/>
                <a:gd name="connsiteY35" fmla="*/ 213360 h 401002"/>
                <a:gd name="connsiteX36" fmla="*/ 506730 w 513397"/>
                <a:gd name="connsiteY36" fmla="*/ 219075 h 401002"/>
                <a:gd name="connsiteX37" fmla="*/ 506730 w 513397"/>
                <a:gd name="connsiteY37" fmla="*/ 219075 h 401002"/>
                <a:gd name="connsiteX38" fmla="*/ 513397 w 513397"/>
                <a:gd name="connsiteY38" fmla="*/ 212408 h 401002"/>
                <a:gd name="connsiteX39" fmla="*/ 510540 w 513397"/>
                <a:gd name="connsiteY39" fmla="*/ 206693 h 401002"/>
                <a:gd name="connsiteX40" fmla="*/ 364807 w 513397"/>
                <a:gd name="connsiteY40" fmla="*/ 100965 h 401002"/>
                <a:gd name="connsiteX41" fmla="*/ 332422 w 513397"/>
                <a:gd name="connsiteY41" fmla="*/ 94298 h 401002"/>
                <a:gd name="connsiteX42" fmla="*/ 332422 w 513397"/>
                <a:gd name="connsiteY42" fmla="*/ 98107 h 401002"/>
                <a:gd name="connsiteX43" fmla="*/ 319088 w 513397"/>
                <a:gd name="connsiteY43" fmla="*/ 98107 h 401002"/>
                <a:gd name="connsiteX44" fmla="*/ 321945 w 513397"/>
                <a:gd name="connsiteY44" fmla="*/ 102870 h 401002"/>
                <a:gd name="connsiteX45" fmla="*/ 309563 w 513397"/>
                <a:gd name="connsiteY45" fmla="*/ 104775 h 401002"/>
                <a:gd name="connsiteX46" fmla="*/ 314325 w 513397"/>
                <a:gd name="connsiteY46" fmla="*/ 111443 h 401002"/>
                <a:gd name="connsiteX47" fmla="*/ 304800 w 513397"/>
                <a:gd name="connsiteY47" fmla="*/ 115252 h 401002"/>
                <a:gd name="connsiteX48" fmla="*/ 309563 w 513397"/>
                <a:gd name="connsiteY48" fmla="*/ 122873 h 401002"/>
                <a:gd name="connsiteX49" fmla="*/ 301942 w 513397"/>
                <a:gd name="connsiteY49" fmla="*/ 125730 h 401002"/>
                <a:gd name="connsiteX50" fmla="*/ 305753 w 513397"/>
                <a:gd name="connsiteY50" fmla="*/ 132398 h 401002"/>
                <a:gd name="connsiteX51" fmla="*/ 302895 w 513397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3397" h="401002">
                  <a:moveTo>
                    <a:pt x="302895" y="137160"/>
                  </a:moveTo>
                  <a:cubicBezTo>
                    <a:pt x="302895" y="181927"/>
                    <a:pt x="380047" y="184785"/>
                    <a:pt x="380047" y="219075"/>
                  </a:cubicBezTo>
                  <a:cubicBezTo>
                    <a:pt x="380047" y="231458"/>
                    <a:pt x="368617" y="237173"/>
                    <a:pt x="359092" y="237173"/>
                  </a:cubicBezTo>
                  <a:cubicBezTo>
                    <a:pt x="313372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3" y="23813"/>
                    <a:pt x="81915" y="8572"/>
                    <a:pt x="23813" y="0"/>
                  </a:cubicBezTo>
                  <a:cubicBezTo>
                    <a:pt x="30480" y="25718"/>
                    <a:pt x="117157" y="40957"/>
                    <a:pt x="153352" y="44768"/>
                  </a:cubicBezTo>
                  <a:cubicBezTo>
                    <a:pt x="150495" y="49530"/>
                    <a:pt x="145732" y="58102"/>
                    <a:pt x="142875" y="62865"/>
                  </a:cubicBezTo>
                  <a:cubicBezTo>
                    <a:pt x="106680" y="53340"/>
                    <a:pt x="44767" y="44768"/>
                    <a:pt x="0" y="39053"/>
                  </a:cubicBezTo>
                  <a:cubicBezTo>
                    <a:pt x="14288" y="67627"/>
                    <a:pt x="80963" y="72390"/>
                    <a:pt x="134302" y="81915"/>
                  </a:cubicBezTo>
                  <a:lnTo>
                    <a:pt x="128588" y="97155"/>
                  </a:lnTo>
                  <a:cubicBezTo>
                    <a:pt x="87630" y="90488"/>
                    <a:pt x="44767" y="85725"/>
                    <a:pt x="4763" y="85725"/>
                  </a:cubicBezTo>
                  <a:cubicBezTo>
                    <a:pt x="20002" y="108585"/>
                    <a:pt x="80963" y="113348"/>
                    <a:pt x="124777" y="114300"/>
                  </a:cubicBezTo>
                  <a:lnTo>
                    <a:pt x="120967" y="129540"/>
                  </a:lnTo>
                  <a:cubicBezTo>
                    <a:pt x="95250" y="128588"/>
                    <a:pt x="66675" y="128588"/>
                    <a:pt x="39052" y="129540"/>
                  </a:cubicBezTo>
                  <a:cubicBezTo>
                    <a:pt x="48577" y="145733"/>
                    <a:pt x="74295" y="148590"/>
                    <a:pt x="98107" y="150495"/>
                  </a:cubicBezTo>
                  <a:cubicBezTo>
                    <a:pt x="123825" y="153352"/>
                    <a:pt x="164782" y="157163"/>
                    <a:pt x="179070" y="180975"/>
                  </a:cubicBezTo>
                  <a:cubicBezTo>
                    <a:pt x="214313" y="236220"/>
                    <a:pt x="241935" y="280035"/>
                    <a:pt x="299085" y="280035"/>
                  </a:cubicBezTo>
                  <a:cubicBezTo>
                    <a:pt x="316230" y="280035"/>
                    <a:pt x="330517" y="277178"/>
                    <a:pt x="338138" y="274320"/>
                  </a:cubicBezTo>
                  <a:cubicBezTo>
                    <a:pt x="333375" y="293370"/>
                    <a:pt x="289560" y="283845"/>
                    <a:pt x="265747" y="320993"/>
                  </a:cubicBezTo>
                  <a:cubicBezTo>
                    <a:pt x="251460" y="342900"/>
                    <a:pt x="251460" y="367665"/>
                    <a:pt x="222885" y="374333"/>
                  </a:cubicBezTo>
                  <a:cubicBezTo>
                    <a:pt x="204788" y="379095"/>
                    <a:pt x="193357" y="386715"/>
                    <a:pt x="193357" y="401003"/>
                  </a:cubicBezTo>
                  <a:cubicBezTo>
                    <a:pt x="222885" y="400050"/>
                    <a:pt x="244792" y="396240"/>
                    <a:pt x="275272" y="386715"/>
                  </a:cubicBezTo>
                  <a:cubicBezTo>
                    <a:pt x="384810" y="353378"/>
                    <a:pt x="428625" y="291465"/>
                    <a:pt x="428625" y="240983"/>
                  </a:cubicBezTo>
                  <a:cubicBezTo>
                    <a:pt x="428625" y="213360"/>
                    <a:pt x="413385" y="185738"/>
                    <a:pt x="370522" y="166688"/>
                  </a:cubicBezTo>
                  <a:lnTo>
                    <a:pt x="371475" y="164783"/>
                  </a:lnTo>
                  <a:cubicBezTo>
                    <a:pt x="386715" y="167640"/>
                    <a:pt x="433388" y="194310"/>
                    <a:pt x="448628" y="200977"/>
                  </a:cubicBezTo>
                  <a:cubicBezTo>
                    <a:pt x="467678" y="209550"/>
                    <a:pt x="483870" y="214313"/>
                    <a:pt x="501015" y="214313"/>
                  </a:cubicBezTo>
                  <a:cubicBezTo>
                    <a:pt x="454342" y="182880"/>
                    <a:pt x="412432" y="161925"/>
                    <a:pt x="373380" y="149543"/>
                  </a:cubicBezTo>
                  <a:cubicBezTo>
                    <a:pt x="361950" y="145733"/>
                    <a:pt x="353378" y="142875"/>
                    <a:pt x="353378" y="138113"/>
                  </a:cubicBezTo>
                  <a:cubicBezTo>
                    <a:pt x="353378" y="133350"/>
                    <a:pt x="360997" y="133350"/>
                    <a:pt x="360997" y="129540"/>
                  </a:cubicBezTo>
                  <a:cubicBezTo>
                    <a:pt x="360997" y="126682"/>
                    <a:pt x="356235" y="125730"/>
                    <a:pt x="356235" y="120015"/>
                  </a:cubicBezTo>
                  <a:cubicBezTo>
                    <a:pt x="356235" y="116205"/>
                    <a:pt x="359092" y="112395"/>
                    <a:pt x="363855" y="112395"/>
                  </a:cubicBezTo>
                  <a:cubicBezTo>
                    <a:pt x="368617" y="112395"/>
                    <a:pt x="371475" y="115252"/>
                    <a:pt x="372428" y="120015"/>
                  </a:cubicBezTo>
                  <a:cubicBezTo>
                    <a:pt x="373380" y="122873"/>
                    <a:pt x="374332" y="126682"/>
                    <a:pt x="379095" y="128588"/>
                  </a:cubicBezTo>
                  <a:cubicBezTo>
                    <a:pt x="418147" y="147638"/>
                    <a:pt x="472440" y="185738"/>
                    <a:pt x="506730" y="213360"/>
                  </a:cubicBezTo>
                  <a:lnTo>
                    <a:pt x="506730" y="219075"/>
                  </a:lnTo>
                  <a:lnTo>
                    <a:pt x="506730" y="219075"/>
                  </a:lnTo>
                  <a:cubicBezTo>
                    <a:pt x="510540" y="219075"/>
                    <a:pt x="513397" y="215265"/>
                    <a:pt x="513397" y="212408"/>
                  </a:cubicBezTo>
                  <a:cubicBezTo>
                    <a:pt x="513397" y="210502"/>
                    <a:pt x="512445" y="207645"/>
                    <a:pt x="510540" y="206693"/>
                  </a:cubicBezTo>
                  <a:cubicBezTo>
                    <a:pt x="486728" y="184785"/>
                    <a:pt x="417195" y="122873"/>
                    <a:pt x="364807" y="100965"/>
                  </a:cubicBezTo>
                  <a:cubicBezTo>
                    <a:pt x="353378" y="96202"/>
                    <a:pt x="340995" y="94298"/>
                    <a:pt x="332422" y="94298"/>
                  </a:cubicBezTo>
                  <a:lnTo>
                    <a:pt x="332422" y="98107"/>
                  </a:lnTo>
                  <a:lnTo>
                    <a:pt x="319088" y="98107"/>
                  </a:lnTo>
                  <a:lnTo>
                    <a:pt x="321945" y="102870"/>
                  </a:lnTo>
                  <a:lnTo>
                    <a:pt x="309563" y="104775"/>
                  </a:lnTo>
                  <a:lnTo>
                    <a:pt x="314325" y="111443"/>
                  </a:lnTo>
                  <a:lnTo>
                    <a:pt x="304800" y="115252"/>
                  </a:lnTo>
                  <a:lnTo>
                    <a:pt x="309563" y="122873"/>
                  </a:lnTo>
                  <a:lnTo>
                    <a:pt x="301942" y="125730"/>
                  </a:lnTo>
                  <a:lnTo>
                    <a:pt x="305753" y="132398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1A6EE9E9-20C5-41E4-972E-17C1A1D4DE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10099" y="0"/>
            <a:ext cx="3333901" cy="51435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9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-Foto_lin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0E526-20A8-4C35-BC3F-3CE77854AD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9773" y="2238006"/>
            <a:ext cx="4962099" cy="1329572"/>
          </a:xfrm>
        </p:spPr>
        <p:txBody>
          <a:bodyPr wrap="square" anchor="t" anchorCtr="0"/>
          <a:lstStyle>
            <a:lvl1pPr algn="ctr">
              <a:lnSpc>
                <a:spcPct val="83000"/>
              </a:lnSpc>
              <a:defRPr sz="5100"/>
            </a:lvl1pPr>
          </a:lstStyle>
          <a:p>
            <a:r>
              <a:rPr lang="nl-NL"/>
              <a:t>Titel van de presentatie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74C85AF-C0CF-474B-A8F2-4BAF7A1CFA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476" y="4524170"/>
            <a:ext cx="943200" cy="534481"/>
          </a:xfrm>
          <a:prstGeom prst="rect">
            <a:avLst/>
          </a:prstGeom>
        </p:spPr>
      </p:pic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887A987A-7CD4-4639-A11D-1D029ADB14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9773" y="3790222"/>
            <a:ext cx="4962099" cy="269987"/>
          </a:xfrm>
        </p:spPr>
        <p:txBody>
          <a:bodyPr/>
          <a:lstStyle>
            <a:lvl1pPr algn="ctr">
              <a:defRPr sz="1200" i="1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nl-NL"/>
              <a:t>Bijvoorbeeld naam presentator en/of datum</a:t>
            </a:r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8B895D10-8DC6-4D1A-ABFB-F2DB008931A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904015" y="231596"/>
            <a:ext cx="734400" cy="641689"/>
            <a:chOff x="4184331" y="2333625"/>
            <a:chExt cx="769620" cy="672464"/>
          </a:xfrm>
          <a:solidFill>
            <a:srgbClr val="000000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BAF47BE6-44A0-4609-84D3-F946A04B7637}"/>
                </a:ext>
              </a:extLst>
            </p:cNvPr>
            <p:cNvGrpSpPr/>
            <p:nvPr/>
          </p:nvGrpSpPr>
          <p:grpSpPr>
            <a:xfrm>
              <a:off x="4184331" y="2813685"/>
              <a:ext cx="769620" cy="192404"/>
              <a:chOff x="4184331" y="2813685"/>
              <a:chExt cx="769620" cy="192404"/>
            </a:xfrm>
            <a:solidFill>
              <a:srgbClr val="000000"/>
            </a:solidFill>
          </p:grpSpPr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8EE3E8AB-F520-412A-A66E-867F055C9FC1}"/>
                  </a:ext>
                </a:extLst>
              </p:cNvPr>
              <p:cNvSpPr/>
              <p:nvPr/>
            </p:nvSpPr>
            <p:spPr>
              <a:xfrm>
                <a:off x="4427219" y="2847975"/>
                <a:ext cx="100964" cy="116204"/>
              </a:xfrm>
              <a:custGeom>
                <a:avLst/>
                <a:gdLst>
                  <a:gd name="connsiteX0" fmla="*/ 60007 w 100964"/>
                  <a:gd name="connsiteY0" fmla="*/ 0 h 116204"/>
                  <a:gd name="connsiteX1" fmla="*/ 31432 w 100964"/>
                  <a:gd name="connsiteY1" fmla="*/ 8573 h 116204"/>
                  <a:gd name="connsiteX2" fmla="*/ 23813 w 100964"/>
                  <a:gd name="connsiteY2" fmla="*/ 21908 h 116204"/>
                  <a:gd name="connsiteX3" fmla="*/ 23813 w 100964"/>
                  <a:gd name="connsiteY3" fmla="*/ 2858 h 116204"/>
                  <a:gd name="connsiteX4" fmla="*/ 0 w 100964"/>
                  <a:gd name="connsiteY4" fmla="*/ 2858 h 116204"/>
                  <a:gd name="connsiteX5" fmla="*/ 0 w 100964"/>
                  <a:gd name="connsiteY5" fmla="*/ 116205 h 116204"/>
                  <a:gd name="connsiteX6" fmla="*/ 23813 w 100964"/>
                  <a:gd name="connsiteY6" fmla="*/ 116205 h 116204"/>
                  <a:gd name="connsiteX7" fmla="*/ 23813 w 100964"/>
                  <a:gd name="connsiteY7" fmla="*/ 65723 h 116204"/>
                  <a:gd name="connsiteX8" fmla="*/ 53340 w 100964"/>
                  <a:gd name="connsiteY8" fmla="*/ 17145 h 116204"/>
                  <a:gd name="connsiteX9" fmla="*/ 77152 w 100964"/>
                  <a:gd name="connsiteY9" fmla="*/ 39052 h 116204"/>
                  <a:gd name="connsiteX10" fmla="*/ 77152 w 100964"/>
                  <a:gd name="connsiteY10" fmla="*/ 55245 h 116204"/>
                  <a:gd name="connsiteX11" fmla="*/ 77152 w 100964"/>
                  <a:gd name="connsiteY11" fmla="*/ 116205 h 116204"/>
                  <a:gd name="connsiteX12" fmla="*/ 100965 w 100964"/>
                  <a:gd name="connsiteY12" fmla="*/ 116205 h 116204"/>
                  <a:gd name="connsiteX13" fmla="*/ 100965 w 100964"/>
                  <a:gd name="connsiteY13" fmla="*/ 52388 h 116204"/>
                  <a:gd name="connsiteX14" fmla="*/ 100013 w 100964"/>
                  <a:gd name="connsiteY14" fmla="*/ 32385 h 116204"/>
                  <a:gd name="connsiteX15" fmla="*/ 60007 w 100964"/>
                  <a:gd name="connsiteY15" fmla="*/ 0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4" h="116204">
                    <a:moveTo>
                      <a:pt x="60007" y="0"/>
                    </a:moveTo>
                    <a:cubicBezTo>
                      <a:pt x="48577" y="0"/>
                      <a:pt x="40005" y="1905"/>
                      <a:pt x="31432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7" y="17145"/>
                      <a:pt x="53340" y="17145"/>
                    </a:cubicBezTo>
                    <a:cubicBezTo>
                      <a:pt x="69532" y="17145"/>
                      <a:pt x="76200" y="25717"/>
                      <a:pt x="77152" y="39052"/>
                    </a:cubicBezTo>
                    <a:cubicBezTo>
                      <a:pt x="77152" y="44767"/>
                      <a:pt x="77152" y="49530"/>
                      <a:pt x="77152" y="55245"/>
                    </a:cubicBezTo>
                    <a:lnTo>
                      <a:pt x="77152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ubicBezTo>
                      <a:pt x="98107" y="12383"/>
                      <a:pt x="84772" y="0"/>
                      <a:pt x="600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64DE6459-26C4-4540-BCB7-C130E44B09C5}"/>
                  </a:ext>
                </a:extLst>
              </p:cNvPr>
              <p:cNvSpPr/>
              <p:nvPr/>
            </p:nvSpPr>
            <p:spPr>
              <a:xfrm>
                <a:off x="4545329" y="2847975"/>
                <a:ext cx="112395" cy="158114"/>
              </a:xfrm>
              <a:custGeom>
                <a:avLst/>
                <a:gdLst>
                  <a:gd name="connsiteX0" fmla="*/ 88583 w 112395"/>
                  <a:gd name="connsiteY0" fmla="*/ 18098 h 158114"/>
                  <a:gd name="connsiteX1" fmla="*/ 80963 w 112395"/>
                  <a:gd name="connsiteY1" fmla="*/ 6667 h 158114"/>
                  <a:gd name="connsiteX2" fmla="*/ 54293 w 112395"/>
                  <a:gd name="connsiteY2" fmla="*/ 0 h 158114"/>
                  <a:gd name="connsiteX3" fmla="*/ 0 w 112395"/>
                  <a:gd name="connsiteY3" fmla="*/ 60960 h 158114"/>
                  <a:gd name="connsiteX4" fmla="*/ 50483 w 112395"/>
                  <a:gd name="connsiteY4" fmla="*/ 119063 h 158114"/>
                  <a:gd name="connsiteX5" fmla="*/ 80010 w 112395"/>
                  <a:gd name="connsiteY5" fmla="*/ 110490 h 158114"/>
                  <a:gd name="connsiteX6" fmla="*/ 88583 w 112395"/>
                  <a:gd name="connsiteY6" fmla="*/ 98108 h 158114"/>
                  <a:gd name="connsiteX7" fmla="*/ 88583 w 112395"/>
                  <a:gd name="connsiteY7" fmla="*/ 158115 h 158114"/>
                  <a:gd name="connsiteX8" fmla="*/ 112395 w 112395"/>
                  <a:gd name="connsiteY8" fmla="*/ 158115 h 158114"/>
                  <a:gd name="connsiteX9" fmla="*/ 112395 w 112395"/>
                  <a:gd name="connsiteY9" fmla="*/ 2858 h 158114"/>
                  <a:gd name="connsiteX10" fmla="*/ 88583 w 112395"/>
                  <a:gd name="connsiteY10" fmla="*/ 2858 h 158114"/>
                  <a:gd name="connsiteX11" fmla="*/ 88583 w 112395"/>
                  <a:gd name="connsiteY11" fmla="*/ 18098 h 158114"/>
                  <a:gd name="connsiteX12" fmla="*/ 88583 w 112395"/>
                  <a:gd name="connsiteY12" fmla="*/ 60960 h 158114"/>
                  <a:gd name="connsiteX13" fmla="*/ 56198 w 112395"/>
                  <a:gd name="connsiteY13" fmla="*/ 101917 h 158114"/>
                  <a:gd name="connsiteX14" fmla="*/ 24765 w 112395"/>
                  <a:gd name="connsiteY14" fmla="*/ 59055 h 158114"/>
                  <a:gd name="connsiteX15" fmla="*/ 57150 w 112395"/>
                  <a:gd name="connsiteY15" fmla="*/ 17145 h 158114"/>
                  <a:gd name="connsiteX16" fmla="*/ 88583 w 112395"/>
                  <a:gd name="connsiteY16" fmla="*/ 55245 h 158114"/>
                  <a:gd name="connsiteX17" fmla="*/ 88583 w 112395"/>
                  <a:gd name="connsiteY17" fmla="*/ 60960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2395" h="158114">
                    <a:moveTo>
                      <a:pt x="88583" y="18098"/>
                    </a:moveTo>
                    <a:lnTo>
                      <a:pt x="80963" y="6667"/>
                    </a:lnTo>
                    <a:cubicBezTo>
                      <a:pt x="75248" y="1905"/>
                      <a:pt x="63818" y="0"/>
                      <a:pt x="54293" y="0"/>
                    </a:cubicBezTo>
                    <a:cubicBezTo>
                      <a:pt x="24765" y="0"/>
                      <a:pt x="0" y="20002"/>
                      <a:pt x="0" y="60960"/>
                    </a:cubicBezTo>
                    <a:cubicBezTo>
                      <a:pt x="0" y="94298"/>
                      <a:pt x="18098" y="119063"/>
                      <a:pt x="50483" y="119063"/>
                    </a:cubicBezTo>
                    <a:cubicBezTo>
                      <a:pt x="61913" y="119063"/>
                      <a:pt x="73343" y="115252"/>
                      <a:pt x="80010" y="110490"/>
                    </a:cubicBezTo>
                    <a:lnTo>
                      <a:pt x="88583" y="98108"/>
                    </a:lnTo>
                    <a:lnTo>
                      <a:pt x="88583" y="158115"/>
                    </a:lnTo>
                    <a:lnTo>
                      <a:pt x="112395" y="158115"/>
                    </a:lnTo>
                    <a:lnTo>
                      <a:pt x="112395" y="2858"/>
                    </a:lnTo>
                    <a:lnTo>
                      <a:pt x="88583" y="2858"/>
                    </a:lnTo>
                    <a:lnTo>
                      <a:pt x="88583" y="18098"/>
                    </a:lnTo>
                    <a:close/>
                    <a:moveTo>
                      <a:pt x="88583" y="60960"/>
                    </a:moveTo>
                    <a:cubicBezTo>
                      <a:pt x="88583" y="91440"/>
                      <a:pt x="73343" y="101917"/>
                      <a:pt x="56198" y="101917"/>
                    </a:cubicBezTo>
                    <a:cubicBezTo>
                      <a:pt x="36195" y="101917"/>
                      <a:pt x="24765" y="83820"/>
                      <a:pt x="24765" y="59055"/>
                    </a:cubicBezTo>
                    <a:cubicBezTo>
                      <a:pt x="24765" y="31433"/>
                      <a:pt x="39053" y="17145"/>
                      <a:pt x="57150" y="17145"/>
                    </a:cubicBezTo>
                    <a:cubicBezTo>
                      <a:pt x="72390" y="17145"/>
                      <a:pt x="88583" y="27623"/>
                      <a:pt x="88583" y="55245"/>
                    </a:cubicBezTo>
                    <a:lnTo>
                      <a:pt x="88583" y="6096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904E2866-E957-4CFB-B520-DB291153E521}"/>
                  </a:ext>
                </a:extLst>
              </p:cNvPr>
              <p:cNvSpPr/>
              <p:nvPr/>
            </p:nvSpPr>
            <p:spPr>
              <a:xfrm>
                <a:off x="4681537" y="2850832"/>
                <a:ext cx="100012" cy="117157"/>
              </a:xfrm>
              <a:custGeom>
                <a:avLst/>
                <a:gdLst>
                  <a:gd name="connsiteX0" fmla="*/ 76200 w 100012"/>
                  <a:gd name="connsiteY0" fmla="*/ 53340 h 117157"/>
                  <a:gd name="connsiteX1" fmla="*/ 47625 w 100012"/>
                  <a:gd name="connsiteY1" fmla="*/ 99060 h 117157"/>
                  <a:gd name="connsiteX2" fmla="*/ 23813 w 100012"/>
                  <a:gd name="connsiteY2" fmla="*/ 79057 h 117157"/>
                  <a:gd name="connsiteX3" fmla="*/ 22860 w 100012"/>
                  <a:gd name="connsiteY3" fmla="*/ 63817 h 117157"/>
                  <a:gd name="connsiteX4" fmla="*/ 22860 w 100012"/>
                  <a:gd name="connsiteY4" fmla="*/ 952 h 117157"/>
                  <a:gd name="connsiteX5" fmla="*/ 0 w 100012"/>
                  <a:gd name="connsiteY5" fmla="*/ 952 h 117157"/>
                  <a:gd name="connsiteX6" fmla="*/ 0 w 100012"/>
                  <a:gd name="connsiteY6" fmla="*/ 68580 h 117157"/>
                  <a:gd name="connsiteX7" fmla="*/ 952 w 100012"/>
                  <a:gd name="connsiteY7" fmla="*/ 88582 h 117157"/>
                  <a:gd name="connsiteX8" fmla="*/ 40958 w 100012"/>
                  <a:gd name="connsiteY8" fmla="*/ 117157 h 117157"/>
                  <a:gd name="connsiteX9" fmla="*/ 69533 w 100012"/>
                  <a:gd name="connsiteY9" fmla="*/ 108585 h 117157"/>
                  <a:gd name="connsiteX10" fmla="*/ 77152 w 100012"/>
                  <a:gd name="connsiteY10" fmla="*/ 94297 h 117157"/>
                  <a:gd name="connsiteX11" fmla="*/ 77152 w 100012"/>
                  <a:gd name="connsiteY11" fmla="*/ 113347 h 117157"/>
                  <a:gd name="connsiteX12" fmla="*/ 100013 w 100012"/>
                  <a:gd name="connsiteY12" fmla="*/ 113347 h 117157"/>
                  <a:gd name="connsiteX13" fmla="*/ 100013 w 100012"/>
                  <a:gd name="connsiteY13" fmla="*/ 0 h 117157"/>
                  <a:gd name="connsiteX14" fmla="*/ 76200 w 100012"/>
                  <a:gd name="connsiteY14" fmla="*/ 0 h 117157"/>
                  <a:gd name="connsiteX15" fmla="*/ 76200 w 100012"/>
                  <a:gd name="connsiteY15" fmla="*/ 53340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012" h="117157">
                    <a:moveTo>
                      <a:pt x="76200" y="53340"/>
                    </a:moveTo>
                    <a:cubicBezTo>
                      <a:pt x="76200" y="85725"/>
                      <a:pt x="63817" y="99060"/>
                      <a:pt x="47625" y="99060"/>
                    </a:cubicBezTo>
                    <a:cubicBezTo>
                      <a:pt x="33338" y="99060"/>
                      <a:pt x="24765" y="91440"/>
                      <a:pt x="23813" y="79057"/>
                    </a:cubicBezTo>
                    <a:cubicBezTo>
                      <a:pt x="22860" y="73342"/>
                      <a:pt x="22860" y="66675"/>
                      <a:pt x="22860" y="63817"/>
                    </a:cubicBezTo>
                    <a:lnTo>
                      <a:pt x="22860" y="952"/>
                    </a:lnTo>
                    <a:lnTo>
                      <a:pt x="0" y="952"/>
                    </a:lnTo>
                    <a:lnTo>
                      <a:pt x="0" y="68580"/>
                    </a:lnTo>
                    <a:cubicBezTo>
                      <a:pt x="0" y="78105"/>
                      <a:pt x="0" y="82867"/>
                      <a:pt x="952" y="88582"/>
                    </a:cubicBezTo>
                    <a:cubicBezTo>
                      <a:pt x="3810" y="103822"/>
                      <a:pt x="17145" y="117157"/>
                      <a:pt x="40958" y="117157"/>
                    </a:cubicBezTo>
                    <a:cubicBezTo>
                      <a:pt x="52388" y="117157"/>
                      <a:pt x="60960" y="115252"/>
                      <a:pt x="69533" y="108585"/>
                    </a:cubicBezTo>
                    <a:lnTo>
                      <a:pt x="77152" y="94297"/>
                    </a:lnTo>
                    <a:lnTo>
                      <a:pt x="77152" y="113347"/>
                    </a:lnTo>
                    <a:lnTo>
                      <a:pt x="100013" y="113347"/>
                    </a:lnTo>
                    <a:lnTo>
                      <a:pt x="100013" y="0"/>
                    </a:lnTo>
                    <a:lnTo>
                      <a:pt x="76200" y="0"/>
                    </a:lnTo>
                    <a:lnTo>
                      <a:pt x="76200" y="5334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21" name="Graphic 4">
                <a:extLst>
                  <a:ext uri="{FF2B5EF4-FFF2-40B4-BE49-F238E27FC236}">
                    <a16:creationId xmlns:a16="http://schemas.microsoft.com/office/drawing/2014/main" id="{7E0863BE-0AE8-4345-868F-A3D24B10223E}"/>
                  </a:ext>
                </a:extLst>
              </p:cNvPr>
              <p:cNvGrpSpPr/>
              <p:nvPr/>
            </p:nvGrpSpPr>
            <p:grpSpPr>
              <a:xfrm>
                <a:off x="4805362" y="2813685"/>
                <a:ext cx="23812" cy="150494"/>
                <a:chOff x="4805362" y="2813685"/>
                <a:chExt cx="23812" cy="150494"/>
              </a:xfrm>
              <a:solidFill>
                <a:srgbClr val="000000"/>
              </a:solidFill>
            </p:grpSpPr>
            <p:sp>
              <p:nvSpPr>
                <p:cNvPr id="25" name="Vrije vorm: vorm 24">
                  <a:extLst>
                    <a:ext uri="{FF2B5EF4-FFF2-40B4-BE49-F238E27FC236}">
                      <a16:creationId xmlns:a16="http://schemas.microsoft.com/office/drawing/2014/main" id="{B3F8AB8C-1061-46D0-BD05-174748D49DFB}"/>
                    </a:ext>
                  </a:extLst>
                </p:cNvPr>
                <p:cNvSpPr/>
                <p:nvPr/>
              </p:nvSpPr>
              <p:spPr>
                <a:xfrm>
                  <a:off x="4805362" y="2813685"/>
                  <a:ext cx="23812" cy="20955"/>
                </a:xfrm>
                <a:custGeom>
                  <a:avLst/>
                  <a:gdLst>
                    <a:gd name="connsiteX0" fmla="*/ 0 w 23812"/>
                    <a:gd name="connsiteY0" fmla="*/ 0 h 20955"/>
                    <a:gd name="connsiteX1" fmla="*/ 23813 w 23812"/>
                    <a:gd name="connsiteY1" fmla="*/ 0 h 20955"/>
                    <a:gd name="connsiteX2" fmla="*/ 23813 w 23812"/>
                    <a:gd name="connsiteY2" fmla="*/ 20955 h 20955"/>
                    <a:gd name="connsiteX3" fmla="*/ 0 w 23812"/>
                    <a:gd name="connsiteY3" fmla="*/ 20955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20955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20955"/>
                      </a:lnTo>
                      <a:lnTo>
                        <a:pt x="0" y="20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6" name="Vrije vorm: vorm 25">
                  <a:extLst>
                    <a:ext uri="{FF2B5EF4-FFF2-40B4-BE49-F238E27FC236}">
                      <a16:creationId xmlns:a16="http://schemas.microsoft.com/office/drawing/2014/main" id="{A3824FFD-9950-4E41-B657-B09639768D9C}"/>
                    </a:ext>
                  </a:extLst>
                </p:cNvPr>
                <p:cNvSpPr/>
                <p:nvPr/>
              </p:nvSpPr>
              <p:spPr>
                <a:xfrm>
                  <a:off x="4805362" y="2850832"/>
                  <a:ext cx="23812" cy="113347"/>
                </a:xfrm>
                <a:custGeom>
                  <a:avLst/>
                  <a:gdLst>
                    <a:gd name="connsiteX0" fmla="*/ 0 w 23812"/>
                    <a:gd name="connsiteY0" fmla="*/ 0 h 113347"/>
                    <a:gd name="connsiteX1" fmla="*/ 23813 w 23812"/>
                    <a:gd name="connsiteY1" fmla="*/ 0 h 113347"/>
                    <a:gd name="connsiteX2" fmla="*/ 23813 w 23812"/>
                    <a:gd name="connsiteY2" fmla="*/ 113348 h 113347"/>
                    <a:gd name="connsiteX3" fmla="*/ 0 w 23812"/>
                    <a:gd name="connsiteY3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113347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113348"/>
                      </a:lnTo>
                      <a:lnTo>
                        <a:pt x="0" y="113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2" name="Vrije vorm: vorm 21">
                <a:extLst>
                  <a:ext uri="{FF2B5EF4-FFF2-40B4-BE49-F238E27FC236}">
                    <a16:creationId xmlns:a16="http://schemas.microsoft.com/office/drawing/2014/main" id="{586CB82C-A442-4373-8EC3-96D410677FC0}"/>
                  </a:ext>
                </a:extLst>
              </p:cNvPr>
              <p:cNvSpPr/>
              <p:nvPr/>
            </p:nvSpPr>
            <p:spPr>
              <a:xfrm>
                <a:off x="4852987" y="2847975"/>
                <a:ext cx="100965" cy="116204"/>
              </a:xfrm>
              <a:custGeom>
                <a:avLst/>
                <a:gdLst>
                  <a:gd name="connsiteX0" fmla="*/ 100013 w 100965"/>
                  <a:gd name="connsiteY0" fmla="*/ 32385 h 116204"/>
                  <a:gd name="connsiteX1" fmla="*/ 60008 w 100965"/>
                  <a:gd name="connsiteY1" fmla="*/ 0 h 116204"/>
                  <a:gd name="connsiteX2" fmla="*/ 31433 w 100965"/>
                  <a:gd name="connsiteY2" fmla="*/ 8573 h 116204"/>
                  <a:gd name="connsiteX3" fmla="*/ 23813 w 100965"/>
                  <a:gd name="connsiteY3" fmla="*/ 21908 h 116204"/>
                  <a:gd name="connsiteX4" fmla="*/ 23813 w 100965"/>
                  <a:gd name="connsiteY4" fmla="*/ 2858 h 116204"/>
                  <a:gd name="connsiteX5" fmla="*/ 0 w 100965"/>
                  <a:gd name="connsiteY5" fmla="*/ 2858 h 116204"/>
                  <a:gd name="connsiteX6" fmla="*/ 0 w 100965"/>
                  <a:gd name="connsiteY6" fmla="*/ 116205 h 116204"/>
                  <a:gd name="connsiteX7" fmla="*/ 23813 w 100965"/>
                  <a:gd name="connsiteY7" fmla="*/ 116205 h 116204"/>
                  <a:gd name="connsiteX8" fmla="*/ 23813 w 100965"/>
                  <a:gd name="connsiteY8" fmla="*/ 65723 h 116204"/>
                  <a:gd name="connsiteX9" fmla="*/ 53340 w 100965"/>
                  <a:gd name="connsiteY9" fmla="*/ 17145 h 116204"/>
                  <a:gd name="connsiteX10" fmla="*/ 77153 w 100965"/>
                  <a:gd name="connsiteY10" fmla="*/ 39052 h 116204"/>
                  <a:gd name="connsiteX11" fmla="*/ 77153 w 100965"/>
                  <a:gd name="connsiteY11" fmla="*/ 55245 h 116204"/>
                  <a:gd name="connsiteX12" fmla="*/ 77153 w 100965"/>
                  <a:gd name="connsiteY12" fmla="*/ 116205 h 116204"/>
                  <a:gd name="connsiteX13" fmla="*/ 100965 w 100965"/>
                  <a:gd name="connsiteY13" fmla="*/ 116205 h 116204"/>
                  <a:gd name="connsiteX14" fmla="*/ 100965 w 100965"/>
                  <a:gd name="connsiteY14" fmla="*/ 52388 h 116204"/>
                  <a:gd name="connsiteX15" fmla="*/ 100013 w 100965"/>
                  <a:gd name="connsiteY15" fmla="*/ 32385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5" h="116204">
                    <a:moveTo>
                      <a:pt x="100013" y="32385"/>
                    </a:moveTo>
                    <a:cubicBezTo>
                      <a:pt x="98108" y="12383"/>
                      <a:pt x="83820" y="0"/>
                      <a:pt x="60008" y="0"/>
                    </a:cubicBezTo>
                    <a:cubicBezTo>
                      <a:pt x="48578" y="0"/>
                      <a:pt x="40005" y="1905"/>
                      <a:pt x="31433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8" y="17145"/>
                      <a:pt x="53340" y="17145"/>
                    </a:cubicBezTo>
                    <a:cubicBezTo>
                      <a:pt x="69533" y="17145"/>
                      <a:pt x="76200" y="25717"/>
                      <a:pt x="77153" y="39052"/>
                    </a:cubicBezTo>
                    <a:cubicBezTo>
                      <a:pt x="77153" y="44767"/>
                      <a:pt x="77153" y="49530"/>
                      <a:pt x="77153" y="55245"/>
                    </a:cubicBezTo>
                    <a:lnTo>
                      <a:pt x="77153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Vrije vorm: vorm 22">
                <a:extLst>
                  <a:ext uri="{FF2B5EF4-FFF2-40B4-BE49-F238E27FC236}">
                    <a16:creationId xmlns:a16="http://schemas.microsoft.com/office/drawing/2014/main" id="{9D8D2A33-6215-468A-944C-9F879053F938}"/>
                  </a:ext>
                </a:extLst>
              </p:cNvPr>
              <p:cNvSpPr/>
              <p:nvPr/>
            </p:nvSpPr>
            <p:spPr>
              <a:xfrm>
                <a:off x="4184331" y="2814637"/>
                <a:ext cx="110490" cy="153352"/>
              </a:xfrm>
              <a:custGeom>
                <a:avLst/>
                <a:gdLst>
                  <a:gd name="connsiteX0" fmla="*/ 62865 w 110490"/>
                  <a:gd name="connsiteY0" fmla="*/ 63817 h 153352"/>
                  <a:gd name="connsiteX1" fmla="*/ 31432 w 110490"/>
                  <a:gd name="connsiteY1" fmla="*/ 38100 h 153352"/>
                  <a:gd name="connsiteX2" fmla="*/ 56198 w 110490"/>
                  <a:gd name="connsiteY2" fmla="*/ 18098 h 153352"/>
                  <a:gd name="connsiteX3" fmla="*/ 82868 w 110490"/>
                  <a:gd name="connsiteY3" fmla="*/ 39052 h 153352"/>
                  <a:gd name="connsiteX4" fmla="*/ 108585 w 110490"/>
                  <a:gd name="connsiteY4" fmla="*/ 44767 h 153352"/>
                  <a:gd name="connsiteX5" fmla="*/ 57150 w 110490"/>
                  <a:gd name="connsiteY5" fmla="*/ 0 h 153352"/>
                  <a:gd name="connsiteX6" fmla="*/ 6668 w 110490"/>
                  <a:gd name="connsiteY6" fmla="*/ 41910 h 153352"/>
                  <a:gd name="connsiteX7" fmla="*/ 53340 w 110490"/>
                  <a:gd name="connsiteY7" fmla="*/ 84773 h 153352"/>
                  <a:gd name="connsiteX8" fmla="*/ 85725 w 110490"/>
                  <a:gd name="connsiteY8" fmla="*/ 113348 h 153352"/>
                  <a:gd name="connsiteX9" fmla="*/ 58103 w 110490"/>
                  <a:gd name="connsiteY9" fmla="*/ 135255 h 153352"/>
                  <a:gd name="connsiteX10" fmla="*/ 23813 w 110490"/>
                  <a:gd name="connsiteY10" fmla="*/ 107633 h 153352"/>
                  <a:gd name="connsiteX11" fmla="*/ 0 w 110490"/>
                  <a:gd name="connsiteY11" fmla="*/ 107633 h 153352"/>
                  <a:gd name="connsiteX12" fmla="*/ 58103 w 110490"/>
                  <a:gd name="connsiteY12" fmla="*/ 153352 h 153352"/>
                  <a:gd name="connsiteX13" fmla="*/ 110490 w 110490"/>
                  <a:gd name="connsiteY13" fmla="*/ 110490 h 153352"/>
                  <a:gd name="connsiteX14" fmla="*/ 62865 w 110490"/>
                  <a:gd name="connsiteY14" fmla="*/ 63817 h 153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0490" h="153352">
                    <a:moveTo>
                      <a:pt x="62865" y="63817"/>
                    </a:moveTo>
                    <a:cubicBezTo>
                      <a:pt x="40005" y="58102"/>
                      <a:pt x="31432" y="51435"/>
                      <a:pt x="31432" y="38100"/>
                    </a:cubicBezTo>
                    <a:cubicBezTo>
                      <a:pt x="31432" y="23813"/>
                      <a:pt x="41910" y="18098"/>
                      <a:pt x="56198" y="18098"/>
                    </a:cubicBezTo>
                    <a:cubicBezTo>
                      <a:pt x="70485" y="18098"/>
                      <a:pt x="80010" y="25717"/>
                      <a:pt x="82868" y="39052"/>
                    </a:cubicBezTo>
                    <a:cubicBezTo>
                      <a:pt x="92393" y="40005"/>
                      <a:pt x="108585" y="44767"/>
                      <a:pt x="108585" y="44767"/>
                    </a:cubicBezTo>
                    <a:cubicBezTo>
                      <a:pt x="105728" y="19050"/>
                      <a:pt x="89535" y="0"/>
                      <a:pt x="57150" y="0"/>
                    </a:cubicBezTo>
                    <a:cubicBezTo>
                      <a:pt x="29528" y="0"/>
                      <a:pt x="6668" y="16192"/>
                      <a:pt x="6668" y="41910"/>
                    </a:cubicBezTo>
                    <a:cubicBezTo>
                      <a:pt x="6668" y="67627"/>
                      <a:pt x="24765" y="78105"/>
                      <a:pt x="53340" y="84773"/>
                    </a:cubicBezTo>
                    <a:cubicBezTo>
                      <a:pt x="77153" y="90488"/>
                      <a:pt x="85725" y="98108"/>
                      <a:pt x="85725" y="113348"/>
                    </a:cubicBezTo>
                    <a:cubicBezTo>
                      <a:pt x="85725" y="126683"/>
                      <a:pt x="73343" y="135255"/>
                      <a:pt x="58103" y="135255"/>
                    </a:cubicBezTo>
                    <a:cubicBezTo>
                      <a:pt x="40957" y="135255"/>
                      <a:pt x="27623" y="125730"/>
                      <a:pt x="23813" y="107633"/>
                    </a:cubicBezTo>
                    <a:lnTo>
                      <a:pt x="0" y="107633"/>
                    </a:lnTo>
                    <a:cubicBezTo>
                      <a:pt x="2857" y="137160"/>
                      <a:pt x="24765" y="153352"/>
                      <a:pt x="58103" y="153352"/>
                    </a:cubicBezTo>
                    <a:cubicBezTo>
                      <a:pt x="86678" y="153352"/>
                      <a:pt x="110490" y="137160"/>
                      <a:pt x="110490" y="110490"/>
                    </a:cubicBezTo>
                    <a:cubicBezTo>
                      <a:pt x="110490" y="84773"/>
                      <a:pt x="95250" y="70485"/>
                      <a:pt x="62865" y="638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Vrije vorm: vorm 23">
                <a:extLst>
                  <a:ext uri="{FF2B5EF4-FFF2-40B4-BE49-F238E27FC236}">
                    <a16:creationId xmlns:a16="http://schemas.microsoft.com/office/drawing/2014/main" id="{352AE0C1-CA3B-493F-9EEF-01681B6F29BC}"/>
                  </a:ext>
                </a:extLst>
              </p:cNvPr>
              <p:cNvSpPr/>
              <p:nvPr/>
            </p:nvSpPr>
            <p:spPr>
              <a:xfrm>
                <a:off x="4310062" y="2847022"/>
                <a:ext cx="94297" cy="119062"/>
              </a:xfrm>
              <a:custGeom>
                <a:avLst/>
                <a:gdLst>
                  <a:gd name="connsiteX0" fmla="*/ 94298 w 94297"/>
                  <a:gd name="connsiteY0" fmla="*/ 87630 h 119062"/>
                  <a:gd name="connsiteX1" fmla="*/ 94298 w 94297"/>
                  <a:gd name="connsiteY1" fmla="*/ 47625 h 119062"/>
                  <a:gd name="connsiteX2" fmla="*/ 94298 w 94297"/>
                  <a:gd name="connsiteY2" fmla="*/ 47625 h 119062"/>
                  <a:gd name="connsiteX3" fmla="*/ 93345 w 94297"/>
                  <a:gd name="connsiteY3" fmla="*/ 31432 h 119062"/>
                  <a:gd name="connsiteX4" fmla="*/ 50483 w 94297"/>
                  <a:gd name="connsiteY4" fmla="*/ 0 h 119062"/>
                  <a:gd name="connsiteX5" fmla="*/ 8573 w 94297"/>
                  <a:gd name="connsiteY5" fmla="*/ 22860 h 119062"/>
                  <a:gd name="connsiteX6" fmla="*/ 8573 w 94297"/>
                  <a:gd name="connsiteY6" fmla="*/ 22860 h 119062"/>
                  <a:gd name="connsiteX7" fmla="*/ 24765 w 94297"/>
                  <a:gd name="connsiteY7" fmla="*/ 35242 h 119062"/>
                  <a:gd name="connsiteX8" fmla="*/ 37148 w 94297"/>
                  <a:gd name="connsiteY8" fmla="*/ 20955 h 119062"/>
                  <a:gd name="connsiteX9" fmla="*/ 38100 w 94297"/>
                  <a:gd name="connsiteY9" fmla="*/ 20002 h 119062"/>
                  <a:gd name="connsiteX10" fmla="*/ 50483 w 94297"/>
                  <a:gd name="connsiteY10" fmla="*/ 17145 h 119062"/>
                  <a:gd name="connsiteX11" fmla="*/ 70485 w 94297"/>
                  <a:gd name="connsiteY11" fmla="*/ 32385 h 119062"/>
                  <a:gd name="connsiteX12" fmla="*/ 70485 w 94297"/>
                  <a:gd name="connsiteY12" fmla="*/ 47625 h 119062"/>
                  <a:gd name="connsiteX13" fmla="*/ 70485 w 94297"/>
                  <a:gd name="connsiteY13" fmla="*/ 47625 h 119062"/>
                  <a:gd name="connsiteX14" fmla="*/ 62865 w 94297"/>
                  <a:gd name="connsiteY14" fmla="*/ 47625 h 119062"/>
                  <a:gd name="connsiteX15" fmla="*/ 0 w 94297"/>
                  <a:gd name="connsiteY15" fmla="*/ 86677 h 119062"/>
                  <a:gd name="connsiteX16" fmla="*/ 22860 w 94297"/>
                  <a:gd name="connsiteY16" fmla="*/ 117157 h 119062"/>
                  <a:gd name="connsiteX17" fmla="*/ 36195 w 94297"/>
                  <a:gd name="connsiteY17" fmla="*/ 119063 h 119062"/>
                  <a:gd name="connsiteX18" fmla="*/ 63817 w 94297"/>
                  <a:gd name="connsiteY18" fmla="*/ 111442 h 119062"/>
                  <a:gd name="connsiteX19" fmla="*/ 69533 w 94297"/>
                  <a:gd name="connsiteY19" fmla="*/ 99060 h 119062"/>
                  <a:gd name="connsiteX20" fmla="*/ 69533 w 94297"/>
                  <a:gd name="connsiteY20" fmla="*/ 99060 h 119062"/>
                  <a:gd name="connsiteX21" fmla="*/ 69533 w 94297"/>
                  <a:gd name="connsiteY21" fmla="*/ 99060 h 119062"/>
                  <a:gd name="connsiteX22" fmla="*/ 71438 w 94297"/>
                  <a:gd name="connsiteY22" fmla="*/ 115252 h 119062"/>
                  <a:gd name="connsiteX23" fmla="*/ 94298 w 94297"/>
                  <a:gd name="connsiteY23" fmla="*/ 115252 h 119062"/>
                  <a:gd name="connsiteX24" fmla="*/ 94298 w 94297"/>
                  <a:gd name="connsiteY24" fmla="*/ 114300 h 119062"/>
                  <a:gd name="connsiteX25" fmla="*/ 94298 w 94297"/>
                  <a:gd name="connsiteY25" fmla="*/ 87630 h 119062"/>
                  <a:gd name="connsiteX26" fmla="*/ 70485 w 94297"/>
                  <a:gd name="connsiteY26" fmla="*/ 63817 h 119062"/>
                  <a:gd name="connsiteX27" fmla="*/ 70485 w 94297"/>
                  <a:gd name="connsiteY27" fmla="*/ 74295 h 119062"/>
                  <a:gd name="connsiteX28" fmla="*/ 70485 w 94297"/>
                  <a:gd name="connsiteY28" fmla="*/ 74295 h 119062"/>
                  <a:gd name="connsiteX29" fmla="*/ 55245 w 94297"/>
                  <a:gd name="connsiteY29" fmla="*/ 100965 h 119062"/>
                  <a:gd name="connsiteX30" fmla="*/ 44767 w 94297"/>
                  <a:gd name="connsiteY30" fmla="*/ 102870 h 119062"/>
                  <a:gd name="connsiteX31" fmla="*/ 24765 w 94297"/>
                  <a:gd name="connsiteY31" fmla="*/ 85725 h 119062"/>
                  <a:gd name="connsiteX32" fmla="*/ 24765 w 94297"/>
                  <a:gd name="connsiteY32" fmla="*/ 82867 h 119062"/>
                  <a:gd name="connsiteX33" fmla="*/ 37148 w 94297"/>
                  <a:gd name="connsiteY33" fmla="*/ 67627 h 119062"/>
                  <a:gd name="connsiteX34" fmla="*/ 70485 w 94297"/>
                  <a:gd name="connsiteY34" fmla="*/ 63817 h 119062"/>
                  <a:gd name="connsiteX35" fmla="*/ 70485 w 94297"/>
                  <a:gd name="connsiteY35" fmla="*/ 63817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4297" h="119062">
                    <a:moveTo>
                      <a:pt x="94298" y="87630"/>
                    </a:moveTo>
                    <a:lnTo>
                      <a:pt x="94298" y="47625"/>
                    </a:lnTo>
                    <a:lnTo>
                      <a:pt x="94298" y="47625"/>
                    </a:lnTo>
                    <a:cubicBezTo>
                      <a:pt x="94298" y="41910"/>
                      <a:pt x="94298" y="36195"/>
                      <a:pt x="93345" y="31432"/>
                    </a:cubicBezTo>
                    <a:cubicBezTo>
                      <a:pt x="91440" y="12382"/>
                      <a:pt x="80010" y="0"/>
                      <a:pt x="50483" y="0"/>
                    </a:cubicBezTo>
                    <a:cubicBezTo>
                      <a:pt x="30480" y="0"/>
                      <a:pt x="15240" y="8573"/>
                      <a:pt x="8573" y="22860"/>
                    </a:cubicBezTo>
                    <a:cubicBezTo>
                      <a:pt x="8573" y="22860"/>
                      <a:pt x="8573" y="22860"/>
                      <a:pt x="8573" y="22860"/>
                    </a:cubicBezTo>
                    <a:cubicBezTo>
                      <a:pt x="15240" y="27623"/>
                      <a:pt x="20002" y="31432"/>
                      <a:pt x="24765" y="35242"/>
                    </a:cubicBezTo>
                    <a:cubicBezTo>
                      <a:pt x="27623" y="29527"/>
                      <a:pt x="30480" y="24765"/>
                      <a:pt x="37148" y="20955"/>
                    </a:cubicBezTo>
                    <a:cubicBezTo>
                      <a:pt x="37148" y="20955"/>
                      <a:pt x="38100" y="20002"/>
                      <a:pt x="38100" y="20002"/>
                    </a:cubicBezTo>
                    <a:cubicBezTo>
                      <a:pt x="40958" y="18098"/>
                      <a:pt x="45720" y="17145"/>
                      <a:pt x="50483" y="17145"/>
                    </a:cubicBezTo>
                    <a:cubicBezTo>
                      <a:pt x="63817" y="17145"/>
                      <a:pt x="69533" y="23813"/>
                      <a:pt x="70485" y="32385"/>
                    </a:cubicBezTo>
                    <a:cubicBezTo>
                      <a:pt x="70485" y="36195"/>
                      <a:pt x="70485" y="47625"/>
                      <a:pt x="70485" y="47625"/>
                    </a:cubicBezTo>
                    <a:lnTo>
                      <a:pt x="70485" y="47625"/>
                    </a:lnTo>
                    <a:lnTo>
                      <a:pt x="62865" y="47625"/>
                    </a:lnTo>
                    <a:cubicBezTo>
                      <a:pt x="20002" y="47625"/>
                      <a:pt x="0" y="60960"/>
                      <a:pt x="0" y="86677"/>
                    </a:cubicBezTo>
                    <a:cubicBezTo>
                      <a:pt x="0" y="102870"/>
                      <a:pt x="9525" y="113348"/>
                      <a:pt x="22860" y="117157"/>
                    </a:cubicBezTo>
                    <a:cubicBezTo>
                      <a:pt x="26670" y="118110"/>
                      <a:pt x="31433" y="119063"/>
                      <a:pt x="36195" y="119063"/>
                    </a:cubicBezTo>
                    <a:cubicBezTo>
                      <a:pt x="46673" y="119063"/>
                      <a:pt x="56198" y="117157"/>
                      <a:pt x="63817" y="111442"/>
                    </a:cubicBez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71438" y="115252"/>
                    </a:lnTo>
                    <a:lnTo>
                      <a:pt x="94298" y="115252"/>
                    </a:lnTo>
                    <a:cubicBezTo>
                      <a:pt x="94298" y="115252"/>
                      <a:pt x="94298" y="114300"/>
                      <a:pt x="94298" y="114300"/>
                    </a:cubicBezTo>
                    <a:cubicBezTo>
                      <a:pt x="94298" y="103823"/>
                      <a:pt x="94298" y="96202"/>
                      <a:pt x="94298" y="87630"/>
                    </a:cubicBezTo>
                    <a:close/>
                    <a:moveTo>
                      <a:pt x="70485" y="63817"/>
                    </a:moveTo>
                    <a:lnTo>
                      <a:pt x="70485" y="74295"/>
                    </a:lnTo>
                    <a:lnTo>
                      <a:pt x="70485" y="74295"/>
                    </a:lnTo>
                    <a:cubicBezTo>
                      <a:pt x="70485" y="87630"/>
                      <a:pt x="64770" y="97155"/>
                      <a:pt x="55245" y="100965"/>
                    </a:cubicBezTo>
                    <a:cubicBezTo>
                      <a:pt x="52388" y="101917"/>
                      <a:pt x="48577" y="102870"/>
                      <a:pt x="44767" y="102870"/>
                    </a:cubicBezTo>
                    <a:cubicBezTo>
                      <a:pt x="32385" y="102870"/>
                      <a:pt x="24765" y="97155"/>
                      <a:pt x="24765" y="85725"/>
                    </a:cubicBezTo>
                    <a:cubicBezTo>
                      <a:pt x="24765" y="84773"/>
                      <a:pt x="24765" y="83820"/>
                      <a:pt x="24765" y="82867"/>
                    </a:cubicBezTo>
                    <a:cubicBezTo>
                      <a:pt x="25717" y="76200"/>
                      <a:pt x="30480" y="71438"/>
                      <a:pt x="37148" y="67627"/>
                    </a:cubicBezTo>
                    <a:cubicBezTo>
                      <a:pt x="45720" y="63817"/>
                      <a:pt x="57150" y="62865"/>
                      <a:pt x="70485" y="63817"/>
                    </a:cubicBezTo>
                    <a:lnTo>
                      <a:pt x="70485" y="6381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372645D7-5A99-446F-9F53-4CC008BF414E}"/>
                </a:ext>
              </a:extLst>
            </p:cNvPr>
            <p:cNvSpPr/>
            <p:nvPr/>
          </p:nvSpPr>
          <p:spPr>
            <a:xfrm>
              <a:off x="4293869" y="2333625"/>
              <a:ext cx="513397" cy="401002"/>
            </a:xfrm>
            <a:custGeom>
              <a:avLst/>
              <a:gdLst>
                <a:gd name="connsiteX0" fmla="*/ 302895 w 513397"/>
                <a:gd name="connsiteY0" fmla="*/ 137160 h 401002"/>
                <a:gd name="connsiteX1" fmla="*/ 380047 w 513397"/>
                <a:gd name="connsiteY1" fmla="*/ 219075 h 401002"/>
                <a:gd name="connsiteX2" fmla="*/ 359092 w 513397"/>
                <a:gd name="connsiteY2" fmla="*/ 237173 h 401002"/>
                <a:gd name="connsiteX3" fmla="*/ 280035 w 513397"/>
                <a:gd name="connsiteY3" fmla="*/ 101918 h 401002"/>
                <a:gd name="connsiteX4" fmla="*/ 240030 w 513397"/>
                <a:gd name="connsiteY4" fmla="*/ 50482 h 401002"/>
                <a:gd name="connsiteX5" fmla="*/ 23813 w 513397"/>
                <a:gd name="connsiteY5" fmla="*/ 0 h 401002"/>
                <a:gd name="connsiteX6" fmla="*/ 153352 w 513397"/>
                <a:gd name="connsiteY6" fmla="*/ 44768 h 401002"/>
                <a:gd name="connsiteX7" fmla="*/ 142875 w 513397"/>
                <a:gd name="connsiteY7" fmla="*/ 62865 h 401002"/>
                <a:gd name="connsiteX8" fmla="*/ 0 w 513397"/>
                <a:gd name="connsiteY8" fmla="*/ 39053 h 401002"/>
                <a:gd name="connsiteX9" fmla="*/ 134302 w 513397"/>
                <a:gd name="connsiteY9" fmla="*/ 81915 h 401002"/>
                <a:gd name="connsiteX10" fmla="*/ 128588 w 513397"/>
                <a:gd name="connsiteY10" fmla="*/ 97155 h 401002"/>
                <a:gd name="connsiteX11" fmla="*/ 4763 w 513397"/>
                <a:gd name="connsiteY11" fmla="*/ 85725 h 401002"/>
                <a:gd name="connsiteX12" fmla="*/ 124777 w 513397"/>
                <a:gd name="connsiteY12" fmla="*/ 114300 h 401002"/>
                <a:gd name="connsiteX13" fmla="*/ 120967 w 513397"/>
                <a:gd name="connsiteY13" fmla="*/ 129540 h 401002"/>
                <a:gd name="connsiteX14" fmla="*/ 39052 w 513397"/>
                <a:gd name="connsiteY14" fmla="*/ 129540 h 401002"/>
                <a:gd name="connsiteX15" fmla="*/ 98107 w 513397"/>
                <a:gd name="connsiteY15" fmla="*/ 150495 h 401002"/>
                <a:gd name="connsiteX16" fmla="*/ 179070 w 513397"/>
                <a:gd name="connsiteY16" fmla="*/ 180975 h 401002"/>
                <a:gd name="connsiteX17" fmla="*/ 299085 w 513397"/>
                <a:gd name="connsiteY17" fmla="*/ 280035 h 401002"/>
                <a:gd name="connsiteX18" fmla="*/ 338138 w 513397"/>
                <a:gd name="connsiteY18" fmla="*/ 274320 h 401002"/>
                <a:gd name="connsiteX19" fmla="*/ 265747 w 513397"/>
                <a:gd name="connsiteY19" fmla="*/ 320993 h 401002"/>
                <a:gd name="connsiteX20" fmla="*/ 222885 w 513397"/>
                <a:gd name="connsiteY20" fmla="*/ 374333 h 401002"/>
                <a:gd name="connsiteX21" fmla="*/ 193357 w 513397"/>
                <a:gd name="connsiteY21" fmla="*/ 401003 h 401002"/>
                <a:gd name="connsiteX22" fmla="*/ 275272 w 513397"/>
                <a:gd name="connsiteY22" fmla="*/ 386715 h 401002"/>
                <a:gd name="connsiteX23" fmla="*/ 428625 w 513397"/>
                <a:gd name="connsiteY23" fmla="*/ 240983 h 401002"/>
                <a:gd name="connsiteX24" fmla="*/ 370522 w 513397"/>
                <a:gd name="connsiteY24" fmla="*/ 166688 h 401002"/>
                <a:gd name="connsiteX25" fmla="*/ 371475 w 513397"/>
                <a:gd name="connsiteY25" fmla="*/ 164783 h 401002"/>
                <a:gd name="connsiteX26" fmla="*/ 448628 w 513397"/>
                <a:gd name="connsiteY26" fmla="*/ 200977 h 401002"/>
                <a:gd name="connsiteX27" fmla="*/ 501015 w 513397"/>
                <a:gd name="connsiteY27" fmla="*/ 214313 h 401002"/>
                <a:gd name="connsiteX28" fmla="*/ 373380 w 513397"/>
                <a:gd name="connsiteY28" fmla="*/ 149543 h 401002"/>
                <a:gd name="connsiteX29" fmla="*/ 353378 w 513397"/>
                <a:gd name="connsiteY29" fmla="*/ 138113 h 401002"/>
                <a:gd name="connsiteX30" fmla="*/ 360997 w 513397"/>
                <a:gd name="connsiteY30" fmla="*/ 129540 h 401002"/>
                <a:gd name="connsiteX31" fmla="*/ 356235 w 513397"/>
                <a:gd name="connsiteY31" fmla="*/ 120015 h 401002"/>
                <a:gd name="connsiteX32" fmla="*/ 363855 w 513397"/>
                <a:gd name="connsiteY32" fmla="*/ 112395 h 401002"/>
                <a:gd name="connsiteX33" fmla="*/ 372428 w 513397"/>
                <a:gd name="connsiteY33" fmla="*/ 120015 h 401002"/>
                <a:gd name="connsiteX34" fmla="*/ 379095 w 513397"/>
                <a:gd name="connsiteY34" fmla="*/ 128588 h 401002"/>
                <a:gd name="connsiteX35" fmla="*/ 506730 w 513397"/>
                <a:gd name="connsiteY35" fmla="*/ 213360 h 401002"/>
                <a:gd name="connsiteX36" fmla="*/ 506730 w 513397"/>
                <a:gd name="connsiteY36" fmla="*/ 219075 h 401002"/>
                <a:gd name="connsiteX37" fmla="*/ 506730 w 513397"/>
                <a:gd name="connsiteY37" fmla="*/ 219075 h 401002"/>
                <a:gd name="connsiteX38" fmla="*/ 513397 w 513397"/>
                <a:gd name="connsiteY38" fmla="*/ 212408 h 401002"/>
                <a:gd name="connsiteX39" fmla="*/ 510540 w 513397"/>
                <a:gd name="connsiteY39" fmla="*/ 206693 h 401002"/>
                <a:gd name="connsiteX40" fmla="*/ 364807 w 513397"/>
                <a:gd name="connsiteY40" fmla="*/ 100965 h 401002"/>
                <a:gd name="connsiteX41" fmla="*/ 332422 w 513397"/>
                <a:gd name="connsiteY41" fmla="*/ 94298 h 401002"/>
                <a:gd name="connsiteX42" fmla="*/ 332422 w 513397"/>
                <a:gd name="connsiteY42" fmla="*/ 98107 h 401002"/>
                <a:gd name="connsiteX43" fmla="*/ 319088 w 513397"/>
                <a:gd name="connsiteY43" fmla="*/ 98107 h 401002"/>
                <a:gd name="connsiteX44" fmla="*/ 321945 w 513397"/>
                <a:gd name="connsiteY44" fmla="*/ 102870 h 401002"/>
                <a:gd name="connsiteX45" fmla="*/ 309563 w 513397"/>
                <a:gd name="connsiteY45" fmla="*/ 104775 h 401002"/>
                <a:gd name="connsiteX46" fmla="*/ 314325 w 513397"/>
                <a:gd name="connsiteY46" fmla="*/ 111443 h 401002"/>
                <a:gd name="connsiteX47" fmla="*/ 304800 w 513397"/>
                <a:gd name="connsiteY47" fmla="*/ 115252 h 401002"/>
                <a:gd name="connsiteX48" fmla="*/ 309563 w 513397"/>
                <a:gd name="connsiteY48" fmla="*/ 122873 h 401002"/>
                <a:gd name="connsiteX49" fmla="*/ 301942 w 513397"/>
                <a:gd name="connsiteY49" fmla="*/ 125730 h 401002"/>
                <a:gd name="connsiteX50" fmla="*/ 305753 w 513397"/>
                <a:gd name="connsiteY50" fmla="*/ 132398 h 401002"/>
                <a:gd name="connsiteX51" fmla="*/ 302895 w 513397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3397" h="401002">
                  <a:moveTo>
                    <a:pt x="302895" y="137160"/>
                  </a:moveTo>
                  <a:cubicBezTo>
                    <a:pt x="302895" y="181927"/>
                    <a:pt x="380047" y="184785"/>
                    <a:pt x="380047" y="219075"/>
                  </a:cubicBezTo>
                  <a:cubicBezTo>
                    <a:pt x="380047" y="231458"/>
                    <a:pt x="368617" y="237173"/>
                    <a:pt x="359092" y="237173"/>
                  </a:cubicBezTo>
                  <a:cubicBezTo>
                    <a:pt x="313372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3" y="23813"/>
                    <a:pt x="81915" y="8572"/>
                    <a:pt x="23813" y="0"/>
                  </a:cubicBezTo>
                  <a:cubicBezTo>
                    <a:pt x="30480" y="25718"/>
                    <a:pt x="117157" y="40957"/>
                    <a:pt x="153352" y="44768"/>
                  </a:cubicBezTo>
                  <a:cubicBezTo>
                    <a:pt x="150495" y="49530"/>
                    <a:pt x="145732" y="58102"/>
                    <a:pt x="142875" y="62865"/>
                  </a:cubicBezTo>
                  <a:cubicBezTo>
                    <a:pt x="106680" y="53340"/>
                    <a:pt x="44767" y="44768"/>
                    <a:pt x="0" y="39053"/>
                  </a:cubicBezTo>
                  <a:cubicBezTo>
                    <a:pt x="14288" y="67627"/>
                    <a:pt x="80963" y="72390"/>
                    <a:pt x="134302" y="81915"/>
                  </a:cubicBezTo>
                  <a:lnTo>
                    <a:pt x="128588" y="97155"/>
                  </a:lnTo>
                  <a:cubicBezTo>
                    <a:pt x="87630" y="90488"/>
                    <a:pt x="44767" y="85725"/>
                    <a:pt x="4763" y="85725"/>
                  </a:cubicBezTo>
                  <a:cubicBezTo>
                    <a:pt x="20002" y="108585"/>
                    <a:pt x="80963" y="113348"/>
                    <a:pt x="124777" y="114300"/>
                  </a:cubicBezTo>
                  <a:lnTo>
                    <a:pt x="120967" y="129540"/>
                  </a:lnTo>
                  <a:cubicBezTo>
                    <a:pt x="95250" y="128588"/>
                    <a:pt x="66675" y="128588"/>
                    <a:pt x="39052" y="129540"/>
                  </a:cubicBezTo>
                  <a:cubicBezTo>
                    <a:pt x="48577" y="145733"/>
                    <a:pt x="74295" y="148590"/>
                    <a:pt x="98107" y="150495"/>
                  </a:cubicBezTo>
                  <a:cubicBezTo>
                    <a:pt x="123825" y="153352"/>
                    <a:pt x="164782" y="157163"/>
                    <a:pt x="179070" y="180975"/>
                  </a:cubicBezTo>
                  <a:cubicBezTo>
                    <a:pt x="214313" y="236220"/>
                    <a:pt x="241935" y="280035"/>
                    <a:pt x="299085" y="280035"/>
                  </a:cubicBezTo>
                  <a:cubicBezTo>
                    <a:pt x="316230" y="280035"/>
                    <a:pt x="330517" y="277178"/>
                    <a:pt x="338138" y="274320"/>
                  </a:cubicBezTo>
                  <a:cubicBezTo>
                    <a:pt x="333375" y="293370"/>
                    <a:pt x="289560" y="283845"/>
                    <a:pt x="265747" y="320993"/>
                  </a:cubicBezTo>
                  <a:cubicBezTo>
                    <a:pt x="251460" y="342900"/>
                    <a:pt x="251460" y="367665"/>
                    <a:pt x="222885" y="374333"/>
                  </a:cubicBezTo>
                  <a:cubicBezTo>
                    <a:pt x="204788" y="379095"/>
                    <a:pt x="193357" y="386715"/>
                    <a:pt x="193357" y="401003"/>
                  </a:cubicBezTo>
                  <a:cubicBezTo>
                    <a:pt x="222885" y="400050"/>
                    <a:pt x="244792" y="396240"/>
                    <a:pt x="275272" y="386715"/>
                  </a:cubicBezTo>
                  <a:cubicBezTo>
                    <a:pt x="384810" y="353378"/>
                    <a:pt x="428625" y="291465"/>
                    <a:pt x="428625" y="240983"/>
                  </a:cubicBezTo>
                  <a:cubicBezTo>
                    <a:pt x="428625" y="213360"/>
                    <a:pt x="413385" y="185738"/>
                    <a:pt x="370522" y="166688"/>
                  </a:cubicBezTo>
                  <a:lnTo>
                    <a:pt x="371475" y="164783"/>
                  </a:lnTo>
                  <a:cubicBezTo>
                    <a:pt x="386715" y="167640"/>
                    <a:pt x="433388" y="194310"/>
                    <a:pt x="448628" y="200977"/>
                  </a:cubicBezTo>
                  <a:cubicBezTo>
                    <a:pt x="467678" y="209550"/>
                    <a:pt x="483870" y="214313"/>
                    <a:pt x="501015" y="214313"/>
                  </a:cubicBezTo>
                  <a:cubicBezTo>
                    <a:pt x="454342" y="182880"/>
                    <a:pt x="412432" y="161925"/>
                    <a:pt x="373380" y="149543"/>
                  </a:cubicBezTo>
                  <a:cubicBezTo>
                    <a:pt x="361950" y="145733"/>
                    <a:pt x="353378" y="142875"/>
                    <a:pt x="353378" y="138113"/>
                  </a:cubicBezTo>
                  <a:cubicBezTo>
                    <a:pt x="353378" y="133350"/>
                    <a:pt x="360997" y="133350"/>
                    <a:pt x="360997" y="129540"/>
                  </a:cubicBezTo>
                  <a:cubicBezTo>
                    <a:pt x="360997" y="126682"/>
                    <a:pt x="356235" y="125730"/>
                    <a:pt x="356235" y="120015"/>
                  </a:cubicBezTo>
                  <a:cubicBezTo>
                    <a:pt x="356235" y="116205"/>
                    <a:pt x="359092" y="112395"/>
                    <a:pt x="363855" y="112395"/>
                  </a:cubicBezTo>
                  <a:cubicBezTo>
                    <a:pt x="368617" y="112395"/>
                    <a:pt x="371475" y="115252"/>
                    <a:pt x="372428" y="120015"/>
                  </a:cubicBezTo>
                  <a:cubicBezTo>
                    <a:pt x="373380" y="122873"/>
                    <a:pt x="374332" y="126682"/>
                    <a:pt x="379095" y="128588"/>
                  </a:cubicBezTo>
                  <a:cubicBezTo>
                    <a:pt x="418147" y="147638"/>
                    <a:pt x="472440" y="185738"/>
                    <a:pt x="506730" y="213360"/>
                  </a:cubicBezTo>
                  <a:lnTo>
                    <a:pt x="506730" y="219075"/>
                  </a:lnTo>
                  <a:lnTo>
                    <a:pt x="506730" y="219075"/>
                  </a:lnTo>
                  <a:cubicBezTo>
                    <a:pt x="510540" y="219075"/>
                    <a:pt x="513397" y="215265"/>
                    <a:pt x="513397" y="212408"/>
                  </a:cubicBezTo>
                  <a:cubicBezTo>
                    <a:pt x="513397" y="210502"/>
                    <a:pt x="512445" y="207645"/>
                    <a:pt x="510540" y="206693"/>
                  </a:cubicBezTo>
                  <a:cubicBezTo>
                    <a:pt x="486728" y="184785"/>
                    <a:pt x="417195" y="122873"/>
                    <a:pt x="364807" y="100965"/>
                  </a:cubicBezTo>
                  <a:cubicBezTo>
                    <a:pt x="353378" y="96202"/>
                    <a:pt x="340995" y="94298"/>
                    <a:pt x="332422" y="94298"/>
                  </a:cubicBezTo>
                  <a:lnTo>
                    <a:pt x="332422" y="98107"/>
                  </a:lnTo>
                  <a:lnTo>
                    <a:pt x="319088" y="98107"/>
                  </a:lnTo>
                  <a:lnTo>
                    <a:pt x="321945" y="102870"/>
                  </a:lnTo>
                  <a:lnTo>
                    <a:pt x="309563" y="104775"/>
                  </a:lnTo>
                  <a:lnTo>
                    <a:pt x="314325" y="111443"/>
                  </a:lnTo>
                  <a:lnTo>
                    <a:pt x="304800" y="115252"/>
                  </a:lnTo>
                  <a:lnTo>
                    <a:pt x="309563" y="122873"/>
                  </a:lnTo>
                  <a:lnTo>
                    <a:pt x="301942" y="125730"/>
                  </a:lnTo>
                  <a:lnTo>
                    <a:pt x="305753" y="132398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Tijdelijke aanduiding voor afbeelding 14">
            <a:extLst>
              <a:ext uri="{FF2B5EF4-FFF2-40B4-BE49-F238E27FC236}">
                <a16:creationId xmlns:a16="http://schemas.microsoft.com/office/drawing/2014/main" id="{8435A97F-8F10-4781-B8B9-5BE7AA77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30754" cy="51435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239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-Foto_rech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1F4C8A1B-4DD4-463E-A79E-92A3D44C192D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2A6B998-A268-48FB-B515-5486A1A35F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6588" y="0"/>
            <a:ext cx="3427412" cy="51434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BA9051-609B-4CAD-905F-ACB01C767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234" y="1701800"/>
            <a:ext cx="5194110" cy="1321657"/>
          </a:xfrm>
        </p:spPr>
        <p:txBody>
          <a:bodyPr anchor="b"/>
          <a:lstStyle>
            <a:lvl1pPr>
              <a:lnSpc>
                <a:spcPct val="83000"/>
              </a:lnSpc>
              <a:defRPr sz="5100"/>
            </a:lvl1pPr>
          </a:lstStyle>
          <a:p>
            <a:r>
              <a:rPr lang="nl-NL"/>
              <a:t>Titel van hoofdstuk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0597529-0211-4C5A-8DC7-714BF4FA84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2995684"/>
            <a:ext cx="5194110" cy="1189410"/>
          </a:xfrm>
        </p:spPr>
        <p:txBody>
          <a:bodyPr/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subtitel over één regel</a:t>
            </a:r>
          </a:p>
        </p:txBody>
      </p:sp>
      <p:grpSp>
        <p:nvGrpSpPr>
          <p:cNvPr id="7" name="Graphic 7">
            <a:extLst>
              <a:ext uri="{FF2B5EF4-FFF2-40B4-BE49-F238E27FC236}">
                <a16:creationId xmlns:a16="http://schemas.microsoft.com/office/drawing/2014/main" id="{4B5B80E7-62F1-4CA2-BDCD-8CAEF70622F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4D2D2A84-88F7-431A-808E-BCCE622A1674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DA77078E-2A44-47DC-A5E0-466DE8B25685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0981B9B-0D04-4E01-8EBF-39106C7D76DA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53074A31-1768-44B5-BB8B-7D4FB2D598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615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hidden="1">
            <a:extLst>
              <a:ext uri="{FF2B5EF4-FFF2-40B4-BE49-F238E27FC236}">
                <a16:creationId xmlns:a16="http://schemas.microsoft.com/office/drawing/2014/main" id="{9AB729AE-55E0-4611-9BB1-E244749E51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141"/>
            <a:ext cx="9144000" cy="513521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793556"/>
            <a:ext cx="2454253" cy="589925"/>
          </a:xfrm>
        </p:spPr>
        <p:txBody>
          <a:bodyPr/>
          <a:lstStyle>
            <a:lvl1pPr>
              <a:defRPr lang="en-GB" sz="51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Inhoud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1" y="1420124"/>
            <a:ext cx="2454254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A7D0925-70B0-471C-9DB7-7AE9D5CA4AF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abel 8">
            <a:extLst>
              <a:ext uri="{FF2B5EF4-FFF2-40B4-BE49-F238E27FC236}">
                <a16:creationId xmlns:a16="http://schemas.microsoft.com/office/drawing/2014/main" id="{89DD00C6-5F0C-4EA3-80C6-3E49029B0F13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312000" y="1908000"/>
            <a:ext cx="5414400" cy="2606400"/>
          </a:xfrm>
        </p:spPr>
        <p:txBody>
          <a:bodyPr/>
          <a:lstStyle/>
          <a:p>
            <a:r>
              <a:rPr lang="nl-NL"/>
              <a:t>Klik op het pictogram als u een tabel wilt toevoegen</a:t>
            </a:r>
            <a:endParaRPr lang="en-GB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3F851F3-25F1-4EAE-BDD4-55BAD298217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343608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&gt;4 hoofdstukk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hidden="1">
            <a:extLst>
              <a:ext uri="{FF2B5EF4-FFF2-40B4-BE49-F238E27FC236}">
                <a16:creationId xmlns:a16="http://schemas.microsoft.com/office/drawing/2014/main" id="{9AB729AE-55E0-4611-9BB1-E244749E51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141"/>
            <a:ext cx="9144000" cy="5135217"/>
          </a:xfrm>
          <a:prstGeom prst="rect">
            <a:avLst/>
          </a:prstGeom>
        </p:spPr>
      </p:pic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1" y="1420124"/>
            <a:ext cx="2454254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A7D0925-70B0-471C-9DB7-7AE9D5CA4AF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999D885-A78F-4F19-A4B1-D01A96DA2A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11525" y="1908175"/>
            <a:ext cx="5445125" cy="2606675"/>
          </a:xfrm>
        </p:spPr>
        <p:txBody>
          <a:bodyPr numCol="2" spcCol="360000"/>
          <a:lstStyle>
            <a:lvl1pPr marL="266700" indent="-266700">
              <a:lnSpc>
                <a:spcPct val="100000"/>
              </a:lnSpc>
              <a:spcAft>
                <a:spcPts val="1200"/>
              </a:spcAft>
              <a:buSzPct val="200000"/>
              <a:buFont typeface="+mj-lt"/>
              <a:buAutoNum type="arabicPeriod"/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4EA1F718-78B2-4D69-A115-CDAA7D69C0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793556"/>
            <a:ext cx="2454253" cy="589925"/>
          </a:xfrm>
        </p:spPr>
        <p:txBody>
          <a:bodyPr/>
          <a:lstStyle>
            <a:lvl1pPr>
              <a:defRPr lang="en-GB" sz="51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Inhoud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C748060-AE98-46A3-8705-B77E6D25A8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2081539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2koloms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0B2CED14-D0F1-4C89-AE49-612BCDA46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2311200"/>
            <a:ext cx="8382000" cy="2445698"/>
          </a:xfrm>
        </p:spPr>
        <p:txBody>
          <a:bodyPr numCol="2" spcCol="3600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A7D0925-70B0-471C-9DB7-7AE9D5CA4AF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39911B3-6545-4DAE-839F-5C3C25EE0D7E}"/>
              </a:ext>
            </a:extLst>
          </p:cNvPr>
          <p:cNvSpPr txBox="1"/>
          <p:nvPr userDrawn="1"/>
        </p:nvSpPr>
        <p:spPr>
          <a:xfrm>
            <a:off x="-1844212" y="2311200"/>
            <a:ext cx="1794735" cy="24285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lang="nl-NL" sz="800" b="1">
                <a:latin typeface="+mj-lt"/>
              </a:rPr>
              <a:t>Maak de tekst op</a:t>
            </a:r>
            <a:r>
              <a:rPr lang="nl-NL" sz="800">
                <a:latin typeface="+mj-lt"/>
              </a:rPr>
              <a:t> door het lijstniveau te verhogen of te verlagen:</a:t>
            </a:r>
          </a:p>
          <a:p>
            <a:r>
              <a:rPr lang="nl-NL" sz="800">
                <a:latin typeface="+mj-lt"/>
              </a:rPr>
              <a:t>Plaats de cursor in de tekst en klik op een van de onderstaande knoppen</a:t>
            </a: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(in lint Start, groep Alinea)</a:t>
            </a: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1 = Normaal</a:t>
            </a:r>
          </a:p>
          <a:p>
            <a:r>
              <a:rPr lang="nl-NL" sz="800">
                <a:latin typeface="+mj-lt"/>
              </a:rPr>
              <a:t>2 = </a:t>
            </a:r>
            <a:r>
              <a:rPr lang="nl-NL" sz="800" b="1" kern="1200" cap="none" baseline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Vet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>
                <a:latin typeface="+mj-lt"/>
              </a:rPr>
              <a:t>3 = </a:t>
            </a:r>
            <a:r>
              <a:rPr lang="nl-NL" sz="80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>
                <a:latin typeface="+mj-lt"/>
              </a:rPr>
              <a:t>Opsomming</a:t>
            </a:r>
          </a:p>
          <a:p>
            <a:pPr lvl="0" defTabSz="685800">
              <a:defRPr/>
            </a:pPr>
            <a:r>
              <a:rPr lang="nl-NL" sz="800" b="0">
                <a:solidFill>
                  <a:schemeClr val="tx1"/>
                </a:solidFill>
                <a:latin typeface="+mj-lt"/>
              </a:rPr>
              <a:t>4 =    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 b="0">
              <a:latin typeface="+mj-lt"/>
            </a:endParaRPr>
          </a:p>
          <a:p>
            <a:pPr lvl="0" defTabSz="685800">
              <a:defRPr/>
            </a:pPr>
            <a:r>
              <a:rPr lang="nl-NL" sz="800">
                <a:latin typeface="+mj-lt"/>
              </a:rPr>
              <a:t>5 =       </a:t>
            </a:r>
            <a:r>
              <a:rPr lang="nl-NL" sz="800" b="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>
              <a:latin typeface="+mj-lt"/>
            </a:endParaRPr>
          </a:p>
          <a:p>
            <a:pPr lvl="0" defTabSz="685800">
              <a:defRPr/>
            </a:pPr>
            <a:endParaRPr lang="nl-NL" sz="800">
              <a:latin typeface="+mj-lt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C1D40705-4350-4F74-9FCE-6B233361C3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767600" y="2915536"/>
            <a:ext cx="1000573" cy="711519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9809C10-6114-47FD-9E8B-86322847580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401258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tekst_links-foto_rech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0B2CED14-D0F1-4C89-AE49-612BCDA46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2311200"/>
            <a:ext cx="3982770" cy="2445698"/>
          </a:xfrm>
        </p:spPr>
        <p:txBody>
          <a:bodyPr numCol="1" spcCol="3600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75F1BD8-83CE-4790-8D27-42E824B4A1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7206" y="2311199"/>
            <a:ext cx="4566794" cy="2832267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9A7488-F62F-490C-A194-16302498B8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A5BACE3-7F2C-40FE-8A5A-0716D955846F}"/>
              </a:ext>
            </a:extLst>
          </p:cNvPr>
          <p:cNvSpPr txBox="1"/>
          <p:nvPr userDrawn="1"/>
        </p:nvSpPr>
        <p:spPr>
          <a:xfrm>
            <a:off x="-1844212" y="2311200"/>
            <a:ext cx="1794735" cy="24285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lang="nl-NL" sz="800" b="1">
                <a:latin typeface="+mj-lt"/>
              </a:rPr>
              <a:t>Maak de tekst op</a:t>
            </a:r>
            <a:r>
              <a:rPr lang="nl-NL" sz="800">
                <a:latin typeface="+mj-lt"/>
              </a:rPr>
              <a:t> door het lijstniveau te verhogen of te verlagen:</a:t>
            </a:r>
          </a:p>
          <a:p>
            <a:r>
              <a:rPr lang="nl-NL" sz="800">
                <a:latin typeface="+mj-lt"/>
              </a:rPr>
              <a:t>Plaats de cursor in de tekst en klik op een van de onderstaande knoppen</a:t>
            </a: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(in lint Start, groep Alinea)</a:t>
            </a: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1 = Normaal</a:t>
            </a:r>
          </a:p>
          <a:p>
            <a:r>
              <a:rPr lang="nl-NL" sz="800">
                <a:latin typeface="+mj-lt"/>
              </a:rPr>
              <a:t>2 = </a:t>
            </a:r>
            <a:r>
              <a:rPr lang="nl-NL" sz="800" b="1" kern="1200" cap="none" baseline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Vet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>
                <a:latin typeface="+mj-lt"/>
              </a:rPr>
              <a:t>3 = </a:t>
            </a:r>
            <a:r>
              <a:rPr lang="nl-NL" sz="80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>
                <a:latin typeface="+mj-lt"/>
              </a:rPr>
              <a:t>Opsomming</a:t>
            </a:r>
          </a:p>
          <a:p>
            <a:pPr lvl="0" defTabSz="685800">
              <a:defRPr/>
            </a:pPr>
            <a:r>
              <a:rPr lang="nl-NL" sz="800" b="0">
                <a:solidFill>
                  <a:schemeClr val="tx1"/>
                </a:solidFill>
                <a:latin typeface="+mj-lt"/>
              </a:rPr>
              <a:t>4 =    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 b="0">
              <a:latin typeface="+mj-lt"/>
            </a:endParaRPr>
          </a:p>
          <a:p>
            <a:pPr lvl="0" defTabSz="685800">
              <a:defRPr/>
            </a:pPr>
            <a:r>
              <a:rPr lang="nl-NL" sz="800">
                <a:latin typeface="+mj-lt"/>
              </a:rPr>
              <a:t>5 =       </a:t>
            </a:r>
            <a:r>
              <a:rPr lang="nl-NL" sz="800" b="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>
              <a:latin typeface="+mj-lt"/>
            </a:endParaRPr>
          </a:p>
          <a:p>
            <a:pPr lvl="0" defTabSz="685800">
              <a:defRPr/>
            </a:pPr>
            <a:endParaRPr lang="nl-NL" sz="800">
              <a:latin typeface="+mj-lt"/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E8F5B9B-B428-41A7-BA29-EE580998B6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767600" y="2915536"/>
            <a:ext cx="1000573" cy="711519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F6E1984-84B4-45DF-9AFE-D0A20AB9EB0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2924134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Grafiek_links-Tekst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0B2CED14-D0F1-4C89-AE49-612BCDA46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21382" y="2311200"/>
            <a:ext cx="4041618" cy="2445698"/>
          </a:xfrm>
        </p:spPr>
        <p:txBody>
          <a:bodyPr numCol="1" spcCol="3600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1BFFD2EB-198E-4B8F-BA61-D6C83F64295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6234" y="1934972"/>
            <a:ext cx="4191000" cy="2832300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F3B0E4-825A-45AE-AF6F-2E2AF1AB320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D9BCD23-DB43-4016-A28D-0A3299DEE057}"/>
              </a:ext>
            </a:extLst>
          </p:cNvPr>
          <p:cNvSpPr txBox="1"/>
          <p:nvPr userDrawn="1"/>
        </p:nvSpPr>
        <p:spPr>
          <a:xfrm>
            <a:off x="9176386" y="2311200"/>
            <a:ext cx="1794735" cy="24285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lang="nl-NL" sz="800" b="1">
                <a:latin typeface="+mj-lt"/>
              </a:rPr>
              <a:t>Maak de tekst op</a:t>
            </a:r>
            <a:r>
              <a:rPr lang="nl-NL" sz="800">
                <a:latin typeface="+mj-lt"/>
              </a:rPr>
              <a:t> door het lijstniveau te verhogen of te verlagen:</a:t>
            </a:r>
          </a:p>
          <a:p>
            <a:r>
              <a:rPr lang="nl-NL" sz="800">
                <a:latin typeface="+mj-lt"/>
              </a:rPr>
              <a:t>Plaats de cursor in de tekst en klik op een van de onderstaande knoppen</a:t>
            </a: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(in lint Start, groep Alinea)</a:t>
            </a: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1 = Normaal</a:t>
            </a:r>
          </a:p>
          <a:p>
            <a:r>
              <a:rPr lang="nl-NL" sz="800">
                <a:latin typeface="+mj-lt"/>
              </a:rPr>
              <a:t>2 = </a:t>
            </a:r>
            <a:r>
              <a:rPr lang="nl-NL" sz="800" b="1" kern="1200" cap="none" baseline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Vet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>
                <a:latin typeface="+mj-lt"/>
              </a:rPr>
              <a:t>3 = </a:t>
            </a:r>
            <a:r>
              <a:rPr lang="nl-NL" sz="80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>
                <a:latin typeface="+mj-lt"/>
              </a:rPr>
              <a:t>Opsomming</a:t>
            </a:r>
          </a:p>
          <a:p>
            <a:pPr lvl="0" defTabSz="685800">
              <a:defRPr/>
            </a:pPr>
            <a:r>
              <a:rPr lang="nl-NL" sz="800" b="0">
                <a:solidFill>
                  <a:schemeClr val="tx1"/>
                </a:solidFill>
                <a:latin typeface="+mj-lt"/>
              </a:rPr>
              <a:t>4 =    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 b="0">
              <a:latin typeface="+mj-lt"/>
            </a:endParaRPr>
          </a:p>
          <a:p>
            <a:pPr lvl="0" defTabSz="685800">
              <a:defRPr/>
            </a:pPr>
            <a:r>
              <a:rPr lang="nl-NL" sz="800">
                <a:latin typeface="+mj-lt"/>
              </a:rPr>
              <a:t>5 =       </a:t>
            </a:r>
            <a:r>
              <a:rPr lang="nl-NL" sz="800" b="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>
              <a:latin typeface="+mj-lt"/>
            </a:endParaRPr>
          </a:p>
          <a:p>
            <a:pPr lvl="0" defTabSz="685800">
              <a:defRPr/>
            </a:pPr>
            <a:endParaRPr lang="nl-NL" sz="800">
              <a:latin typeface="+mj-lt"/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3EA8A8B-9966-45EA-94B2-FA54C9122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52998" y="2915536"/>
            <a:ext cx="1000573" cy="711519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0A271E5-E44E-4E5B-AD69-CD938590E54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1205095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3Grafi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1BFFD2EB-198E-4B8F-BA61-D6C83F64295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3315" y="2083098"/>
            <a:ext cx="2520244" cy="2520000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19" name="Tijdelijke aanduiding voor grafiek 3">
            <a:extLst>
              <a:ext uri="{FF2B5EF4-FFF2-40B4-BE49-F238E27FC236}">
                <a16:creationId xmlns:a16="http://schemas.microsoft.com/office/drawing/2014/main" id="{930251A3-C077-48A9-B8DA-3235FDD485E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3311878" y="2083098"/>
            <a:ext cx="2520244" cy="2520000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21" name="Tijdelijke aanduiding voor grafiek 3">
            <a:extLst>
              <a:ext uri="{FF2B5EF4-FFF2-40B4-BE49-F238E27FC236}">
                <a16:creationId xmlns:a16="http://schemas.microsoft.com/office/drawing/2014/main" id="{F0233C75-9ABC-4F3C-97BD-72BAFABB2108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020441" y="2083098"/>
            <a:ext cx="2520244" cy="2520000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26" name="Tijdelijke aanduiding voor voettekst 25">
            <a:extLst>
              <a:ext uri="{FF2B5EF4-FFF2-40B4-BE49-F238E27FC236}">
                <a16:creationId xmlns:a16="http://schemas.microsoft.com/office/drawing/2014/main" id="{2079157B-4806-40DE-9E32-0C95A698425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A4E360C-44E5-4FF0-85F3-97E8E0BFFDE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138663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Grafiek_links-Tekst_rechts_BGZw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jdelijke aanduiding voor inhoud 19">
            <a:extLst>
              <a:ext uri="{FF2B5EF4-FFF2-40B4-BE49-F238E27FC236}">
                <a16:creationId xmlns:a16="http://schemas.microsoft.com/office/drawing/2014/main" id="{0B2CED14-D0F1-4C89-AE49-612BCDA468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21382" y="2311200"/>
            <a:ext cx="4041618" cy="2445698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1BFFD2EB-198E-4B8F-BA61-D6C83F64295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6234" y="1932294"/>
            <a:ext cx="4191000" cy="28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grpSp>
        <p:nvGrpSpPr>
          <p:cNvPr id="6" name="Graphic 4">
            <a:extLst>
              <a:ext uri="{FF2B5EF4-FFF2-40B4-BE49-F238E27FC236}">
                <a16:creationId xmlns:a16="http://schemas.microsoft.com/office/drawing/2014/main" id="{BB597FD6-173E-4382-8526-0BDC9EF20A0E}"/>
              </a:ext>
            </a:extLst>
          </p:cNvPr>
          <p:cNvGrpSpPr/>
          <p:nvPr/>
        </p:nvGrpSpPr>
        <p:grpSpPr>
          <a:xfrm>
            <a:off x="4165200" y="50400"/>
            <a:ext cx="745200" cy="745200"/>
            <a:chOff x="4181475" y="2181225"/>
            <a:chExt cx="782955" cy="782955"/>
          </a:xfrm>
        </p:grpSpPr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7EE3DCA4-2E6B-4CC1-8DF4-08CEC260B590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04AF9BDD-86A7-43F1-AD1A-C1CCF96F96FF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8330CBA2-A3C6-43FB-AC45-B5FBE9A9C9A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FD2077D-B047-4057-ABFE-ED7BC6AC0284}"/>
              </a:ext>
            </a:extLst>
          </p:cNvPr>
          <p:cNvSpPr txBox="1"/>
          <p:nvPr userDrawn="1"/>
        </p:nvSpPr>
        <p:spPr>
          <a:xfrm>
            <a:off x="9176379" y="2311200"/>
            <a:ext cx="1794735" cy="24285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lang="nl-NL" sz="800" b="1">
                <a:latin typeface="+mj-lt"/>
              </a:rPr>
              <a:t>Maak de tekst op</a:t>
            </a:r>
            <a:r>
              <a:rPr lang="nl-NL" sz="800">
                <a:latin typeface="+mj-lt"/>
              </a:rPr>
              <a:t> door het lijstniveau te verhogen of te verlagen:</a:t>
            </a:r>
          </a:p>
          <a:p>
            <a:r>
              <a:rPr lang="nl-NL" sz="800">
                <a:latin typeface="+mj-lt"/>
              </a:rPr>
              <a:t>Plaats de cursor in de tekst en klik op een van de onderstaande knoppen</a:t>
            </a: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(in lint Start, groep Alinea)</a:t>
            </a:r>
          </a:p>
          <a:p>
            <a:endParaRPr lang="nl-NL" sz="800">
              <a:latin typeface="+mj-lt"/>
            </a:endParaRPr>
          </a:p>
          <a:p>
            <a:r>
              <a:rPr lang="nl-NL" sz="800">
                <a:latin typeface="+mj-lt"/>
              </a:rPr>
              <a:t>1 = Normaal</a:t>
            </a:r>
          </a:p>
          <a:p>
            <a:r>
              <a:rPr lang="nl-NL" sz="800">
                <a:latin typeface="+mj-lt"/>
              </a:rPr>
              <a:t>2 = </a:t>
            </a:r>
            <a:r>
              <a:rPr lang="nl-NL" sz="800" b="1" kern="1200" cap="none" baseline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Vet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>
                <a:latin typeface="+mj-lt"/>
              </a:rPr>
              <a:t>3 = </a:t>
            </a:r>
            <a:r>
              <a:rPr lang="nl-NL" sz="80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>
                <a:latin typeface="+mj-lt"/>
              </a:rPr>
              <a:t>Opsomming</a:t>
            </a:r>
          </a:p>
          <a:p>
            <a:pPr lvl="0" defTabSz="685800">
              <a:defRPr/>
            </a:pPr>
            <a:r>
              <a:rPr lang="nl-NL" sz="800" b="0">
                <a:solidFill>
                  <a:schemeClr val="tx1"/>
                </a:solidFill>
                <a:latin typeface="+mj-lt"/>
              </a:rPr>
              <a:t>4 =    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 b="0">
              <a:latin typeface="+mj-lt"/>
            </a:endParaRPr>
          </a:p>
          <a:p>
            <a:pPr lvl="0" defTabSz="685800">
              <a:defRPr/>
            </a:pPr>
            <a:r>
              <a:rPr lang="nl-NL" sz="800">
                <a:latin typeface="+mj-lt"/>
              </a:rPr>
              <a:t>5 =       </a:t>
            </a:r>
            <a:r>
              <a:rPr lang="nl-NL" sz="800" b="0">
                <a:solidFill>
                  <a:schemeClr val="tx1"/>
                </a:solidFill>
                <a:latin typeface="+mj-lt"/>
              </a:rPr>
              <a:t>▪</a:t>
            </a:r>
            <a:r>
              <a:rPr lang="nl-NL" sz="800" b="0">
                <a:solidFill>
                  <a:schemeClr val="accent1"/>
                </a:solidFill>
                <a:latin typeface="+mj-lt"/>
              </a:rPr>
              <a:t> </a:t>
            </a:r>
            <a:r>
              <a:rPr lang="nl-NL" sz="800" b="0">
                <a:latin typeface="+mj-lt"/>
              </a:rPr>
              <a:t>Opsomming</a:t>
            </a:r>
            <a:r>
              <a:rPr lang="nl-NL" sz="800" b="0">
                <a:solidFill>
                  <a:schemeClr val="tx2"/>
                </a:solidFill>
                <a:latin typeface="+mj-lt"/>
              </a:rPr>
              <a:t> </a:t>
            </a:r>
            <a:endParaRPr lang="nl-NL" sz="800">
              <a:latin typeface="+mj-lt"/>
            </a:endParaRPr>
          </a:p>
          <a:p>
            <a:pPr lvl="0" defTabSz="685800">
              <a:defRPr/>
            </a:pPr>
            <a:endParaRPr lang="nl-NL" sz="800">
              <a:latin typeface="+mj-lt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36417CD1-EF83-4B6B-B689-FD1AD85870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52991" y="2915536"/>
            <a:ext cx="1000573" cy="711519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AC840B3-896C-4532-BBB3-D149E6EBBF6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282744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Titel-Sub-3Grafieken_BGZw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9BC09-1CF9-4609-A53B-9F628E42D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slide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55738389-49C9-4121-8FF3-9384576C360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81000" y="1420124"/>
            <a:ext cx="8375521" cy="363121"/>
          </a:xfrm>
        </p:spPr>
        <p:txBody>
          <a:bodyPr wrap="none" anchor="t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Subtitel van slide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aphic 4">
            <a:extLst>
              <a:ext uri="{FF2B5EF4-FFF2-40B4-BE49-F238E27FC236}">
                <a16:creationId xmlns:a16="http://schemas.microsoft.com/office/drawing/2014/main" id="{BB597FD6-173E-4382-8526-0BDC9EF20A0E}"/>
              </a:ext>
            </a:extLst>
          </p:cNvPr>
          <p:cNvGrpSpPr/>
          <p:nvPr/>
        </p:nvGrpSpPr>
        <p:grpSpPr>
          <a:xfrm>
            <a:off x="4165200" y="50400"/>
            <a:ext cx="745200" cy="745200"/>
            <a:chOff x="4181475" y="2181225"/>
            <a:chExt cx="782955" cy="782955"/>
          </a:xfrm>
        </p:grpSpPr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7EE3DCA4-2E6B-4CC1-8DF4-08CEC260B590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04AF9BDD-86A7-43F1-AD1A-C1CCF96F96FF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" name="Tijdelijke aanduiding voor grafiek 3">
            <a:extLst>
              <a:ext uri="{FF2B5EF4-FFF2-40B4-BE49-F238E27FC236}">
                <a16:creationId xmlns:a16="http://schemas.microsoft.com/office/drawing/2014/main" id="{1E8DB9DA-1A56-4308-9B0E-7530A740547F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3315" y="2083098"/>
            <a:ext cx="2520244" cy="25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15" name="Tijdelijke aanduiding voor grafiek 3">
            <a:extLst>
              <a:ext uri="{FF2B5EF4-FFF2-40B4-BE49-F238E27FC236}">
                <a16:creationId xmlns:a16="http://schemas.microsoft.com/office/drawing/2014/main" id="{F8CBD289-1A9E-478A-87AA-1FC2D9A2172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3311878" y="2083098"/>
            <a:ext cx="2520244" cy="25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16" name="Tijdelijke aanduiding voor grafiek 3">
            <a:extLst>
              <a:ext uri="{FF2B5EF4-FFF2-40B4-BE49-F238E27FC236}">
                <a16:creationId xmlns:a16="http://schemas.microsoft.com/office/drawing/2014/main" id="{9DD9AF60-BAD8-4987-99F1-410FF97FAC5F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020441" y="2083098"/>
            <a:ext cx="2520244" cy="25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21" name="Tijdelijke aanduiding voor voettekst 20">
            <a:extLst>
              <a:ext uri="{FF2B5EF4-FFF2-40B4-BE49-F238E27FC236}">
                <a16:creationId xmlns:a16="http://schemas.microsoft.com/office/drawing/2014/main" id="{C74A93D9-E9AD-4FD1-8B5A-2591D6C8FD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5044DC7-9F82-4E60-81E6-BA4BFCBC7F7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181673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phic 7">
            <a:extLst>
              <a:ext uri="{FF2B5EF4-FFF2-40B4-BE49-F238E27FC236}">
                <a16:creationId xmlns:a16="http://schemas.microsoft.com/office/drawing/2014/main" id="{E96A94B4-0E5A-4C1C-90E6-F13F0CDF6F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60FE509E-A42C-4640-A7C7-51A14A3BBD07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54E53A4-FAE0-4D0F-B519-4E6735677292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334B835-4D08-487D-8CAC-217901D36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A8839C1-AD71-4E48-85E5-CBB2FE7E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1363298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Leeg-BG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aphic 7">
            <a:extLst>
              <a:ext uri="{FF2B5EF4-FFF2-40B4-BE49-F238E27FC236}">
                <a16:creationId xmlns:a16="http://schemas.microsoft.com/office/drawing/2014/main" id="{5D0DFBCB-F0EE-4E1A-91E8-8514247CBC4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64200" y="50031"/>
            <a:ext cx="744431" cy="744431"/>
            <a:chOff x="4181475" y="2181225"/>
            <a:chExt cx="782955" cy="782955"/>
          </a:xfrm>
        </p:grpSpPr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84C0F522-42EA-4252-A3FA-17594FDCF9AD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D1A10C93-6456-4B98-9E80-109C93338C4D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F7EB5FE7-DCDA-466E-BF80-5ABAF99BF1C0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AD0C54CB-64D1-4BE2-86F6-992C69C9789D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79FA1C42-B935-4BF4-8A17-741A834F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0F1EB03-C55C-49BA-982D-E6031AC9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755567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eau-Leeg-BGZw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384B3D3C-4282-467B-BFE7-3EE60AFDD71D}"/>
              </a:ext>
            </a:extLst>
          </p:cNvPr>
          <p:cNvCxnSpPr>
            <a:cxnSpLocks/>
          </p:cNvCxnSpPr>
          <p:nvPr userDrawn="1"/>
        </p:nvCxnSpPr>
        <p:spPr>
          <a:xfrm>
            <a:off x="376234" y="37622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857F8B2-36C1-42BC-9D09-50A7E3365920}"/>
              </a:ext>
            </a:extLst>
          </p:cNvPr>
          <p:cNvCxnSpPr>
            <a:cxnSpLocks/>
          </p:cNvCxnSpPr>
          <p:nvPr userDrawn="1"/>
        </p:nvCxnSpPr>
        <p:spPr>
          <a:xfrm>
            <a:off x="4962535" y="376218"/>
            <a:ext cx="3798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aphic 4">
            <a:extLst>
              <a:ext uri="{FF2B5EF4-FFF2-40B4-BE49-F238E27FC236}">
                <a16:creationId xmlns:a16="http://schemas.microsoft.com/office/drawing/2014/main" id="{BB597FD6-173E-4382-8526-0BDC9EF20A0E}"/>
              </a:ext>
            </a:extLst>
          </p:cNvPr>
          <p:cNvGrpSpPr/>
          <p:nvPr/>
        </p:nvGrpSpPr>
        <p:grpSpPr>
          <a:xfrm>
            <a:off x="4165200" y="50400"/>
            <a:ext cx="745200" cy="745200"/>
            <a:chOff x="4181475" y="2181225"/>
            <a:chExt cx="782955" cy="782955"/>
          </a:xfrm>
        </p:grpSpPr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7EE3DCA4-2E6B-4CC1-8DF4-08CEC260B590}"/>
                </a:ext>
              </a:extLst>
            </p:cNvPr>
            <p:cNvSpPr/>
            <p:nvPr/>
          </p:nvSpPr>
          <p:spPr>
            <a:xfrm>
              <a:off x="4322445" y="2371725"/>
              <a:ext cx="514350" cy="401002"/>
            </a:xfrm>
            <a:custGeom>
              <a:avLst/>
              <a:gdLst>
                <a:gd name="connsiteX0" fmla="*/ 302895 w 514350"/>
                <a:gd name="connsiteY0" fmla="*/ 137160 h 401002"/>
                <a:gd name="connsiteX1" fmla="*/ 380048 w 514350"/>
                <a:gd name="connsiteY1" fmla="*/ 219075 h 401002"/>
                <a:gd name="connsiteX2" fmla="*/ 359093 w 514350"/>
                <a:gd name="connsiteY2" fmla="*/ 237173 h 401002"/>
                <a:gd name="connsiteX3" fmla="*/ 280035 w 514350"/>
                <a:gd name="connsiteY3" fmla="*/ 101918 h 401002"/>
                <a:gd name="connsiteX4" fmla="*/ 240030 w 514350"/>
                <a:gd name="connsiteY4" fmla="*/ 50482 h 401002"/>
                <a:gd name="connsiteX5" fmla="*/ 23812 w 514350"/>
                <a:gd name="connsiteY5" fmla="*/ 0 h 401002"/>
                <a:gd name="connsiteX6" fmla="*/ 153353 w 514350"/>
                <a:gd name="connsiteY6" fmla="*/ 44768 h 401002"/>
                <a:gd name="connsiteX7" fmla="*/ 142875 w 514350"/>
                <a:gd name="connsiteY7" fmla="*/ 62865 h 401002"/>
                <a:gd name="connsiteX8" fmla="*/ 0 w 514350"/>
                <a:gd name="connsiteY8" fmla="*/ 39053 h 401002"/>
                <a:gd name="connsiteX9" fmla="*/ 134303 w 514350"/>
                <a:gd name="connsiteY9" fmla="*/ 81915 h 401002"/>
                <a:gd name="connsiteX10" fmla="*/ 128587 w 514350"/>
                <a:gd name="connsiteY10" fmla="*/ 97155 h 401002"/>
                <a:gd name="connsiteX11" fmla="*/ 3810 w 514350"/>
                <a:gd name="connsiteY11" fmla="*/ 85725 h 401002"/>
                <a:gd name="connsiteX12" fmla="*/ 123825 w 514350"/>
                <a:gd name="connsiteY12" fmla="*/ 114300 h 401002"/>
                <a:gd name="connsiteX13" fmla="*/ 120015 w 514350"/>
                <a:gd name="connsiteY13" fmla="*/ 129540 h 401002"/>
                <a:gd name="connsiteX14" fmla="*/ 38100 w 514350"/>
                <a:gd name="connsiteY14" fmla="*/ 129540 h 401002"/>
                <a:gd name="connsiteX15" fmla="*/ 97155 w 514350"/>
                <a:gd name="connsiteY15" fmla="*/ 150495 h 401002"/>
                <a:gd name="connsiteX16" fmla="*/ 178118 w 514350"/>
                <a:gd name="connsiteY16" fmla="*/ 180975 h 401002"/>
                <a:gd name="connsiteX17" fmla="*/ 298132 w 514350"/>
                <a:gd name="connsiteY17" fmla="*/ 280035 h 401002"/>
                <a:gd name="connsiteX18" fmla="*/ 337185 w 514350"/>
                <a:gd name="connsiteY18" fmla="*/ 274320 h 401002"/>
                <a:gd name="connsiteX19" fmla="*/ 264795 w 514350"/>
                <a:gd name="connsiteY19" fmla="*/ 320993 h 401002"/>
                <a:gd name="connsiteX20" fmla="*/ 221932 w 514350"/>
                <a:gd name="connsiteY20" fmla="*/ 374333 h 401002"/>
                <a:gd name="connsiteX21" fmla="*/ 192405 w 514350"/>
                <a:gd name="connsiteY21" fmla="*/ 401003 h 401002"/>
                <a:gd name="connsiteX22" fmla="*/ 274320 w 514350"/>
                <a:gd name="connsiteY22" fmla="*/ 386715 h 401002"/>
                <a:gd name="connsiteX23" fmla="*/ 427673 w 514350"/>
                <a:gd name="connsiteY23" fmla="*/ 240983 h 401002"/>
                <a:gd name="connsiteX24" fmla="*/ 369570 w 514350"/>
                <a:gd name="connsiteY24" fmla="*/ 166688 h 401002"/>
                <a:gd name="connsiteX25" fmla="*/ 370523 w 514350"/>
                <a:gd name="connsiteY25" fmla="*/ 164783 h 401002"/>
                <a:gd name="connsiteX26" fmla="*/ 447675 w 514350"/>
                <a:gd name="connsiteY26" fmla="*/ 200977 h 401002"/>
                <a:gd name="connsiteX27" fmla="*/ 500063 w 514350"/>
                <a:gd name="connsiteY27" fmla="*/ 214313 h 401002"/>
                <a:gd name="connsiteX28" fmla="*/ 372428 w 514350"/>
                <a:gd name="connsiteY28" fmla="*/ 149543 h 401002"/>
                <a:gd name="connsiteX29" fmla="*/ 354330 w 514350"/>
                <a:gd name="connsiteY29" fmla="*/ 137160 h 401002"/>
                <a:gd name="connsiteX30" fmla="*/ 361950 w 514350"/>
                <a:gd name="connsiteY30" fmla="*/ 128588 h 401002"/>
                <a:gd name="connsiteX31" fmla="*/ 357188 w 514350"/>
                <a:gd name="connsiteY31" fmla="*/ 119063 h 401002"/>
                <a:gd name="connsiteX32" fmla="*/ 364807 w 514350"/>
                <a:gd name="connsiteY32" fmla="*/ 111443 h 401002"/>
                <a:gd name="connsiteX33" fmla="*/ 373380 w 514350"/>
                <a:gd name="connsiteY33" fmla="*/ 119063 h 401002"/>
                <a:gd name="connsiteX34" fmla="*/ 380048 w 514350"/>
                <a:gd name="connsiteY34" fmla="*/ 127635 h 401002"/>
                <a:gd name="connsiteX35" fmla="*/ 507682 w 514350"/>
                <a:gd name="connsiteY35" fmla="*/ 212408 h 401002"/>
                <a:gd name="connsiteX36" fmla="*/ 507682 w 514350"/>
                <a:gd name="connsiteY36" fmla="*/ 219075 h 401002"/>
                <a:gd name="connsiteX37" fmla="*/ 507682 w 514350"/>
                <a:gd name="connsiteY37" fmla="*/ 219075 h 401002"/>
                <a:gd name="connsiteX38" fmla="*/ 514350 w 514350"/>
                <a:gd name="connsiteY38" fmla="*/ 212408 h 401002"/>
                <a:gd name="connsiteX39" fmla="*/ 511493 w 514350"/>
                <a:gd name="connsiteY39" fmla="*/ 206693 h 401002"/>
                <a:gd name="connsiteX40" fmla="*/ 365760 w 514350"/>
                <a:gd name="connsiteY40" fmla="*/ 100965 h 401002"/>
                <a:gd name="connsiteX41" fmla="*/ 333375 w 514350"/>
                <a:gd name="connsiteY41" fmla="*/ 94298 h 401002"/>
                <a:gd name="connsiteX42" fmla="*/ 333375 w 514350"/>
                <a:gd name="connsiteY42" fmla="*/ 98107 h 401002"/>
                <a:gd name="connsiteX43" fmla="*/ 320040 w 514350"/>
                <a:gd name="connsiteY43" fmla="*/ 98107 h 401002"/>
                <a:gd name="connsiteX44" fmla="*/ 322898 w 514350"/>
                <a:gd name="connsiteY44" fmla="*/ 102870 h 401002"/>
                <a:gd name="connsiteX45" fmla="*/ 310515 w 514350"/>
                <a:gd name="connsiteY45" fmla="*/ 104775 h 401002"/>
                <a:gd name="connsiteX46" fmla="*/ 315278 w 514350"/>
                <a:gd name="connsiteY46" fmla="*/ 111443 h 401002"/>
                <a:gd name="connsiteX47" fmla="*/ 305753 w 514350"/>
                <a:gd name="connsiteY47" fmla="*/ 115252 h 401002"/>
                <a:gd name="connsiteX48" fmla="*/ 310515 w 514350"/>
                <a:gd name="connsiteY48" fmla="*/ 122873 h 401002"/>
                <a:gd name="connsiteX49" fmla="*/ 303848 w 514350"/>
                <a:gd name="connsiteY49" fmla="*/ 127635 h 401002"/>
                <a:gd name="connsiteX50" fmla="*/ 306705 w 514350"/>
                <a:gd name="connsiteY50" fmla="*/ 133350 h 401002"/>
                <a:gd name="connsiteX51" fmla="*/ 302895 w 514350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4350" h="401002">
                  <a:moveTo>
                    <a:pt x="302895" y="137160"/>
                  </a:moveTo>
                  <a:cubicBezTo>
                    <a:pt x="302895" y="181927"/>
                    <a:pt x="380048" y="184785"/>
                    <a:pt x="380048" y="219075"/>
                  </a:cubicBezTo>
                  <a:cubicBezTo>
                    <a:pt x="380048" y="231458"/>
                    <a:pt x="368618" y="237173"/>
                    <a:pt x="359093" y="237173"/>
                  </a:cubicBezTo>
                  <a:cubicBezTo>
                    <a:pt x="313373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2" y="23813"/>
                    <a:pt x="81915" y="8572"/>
                    <a:pt x="23812" y="0"/>
                  </a:cubicBezTo>
                  <a:cubicBezTo>
                    <a:pt x="30480" y="25718"/>
                    <a:pt x="117158" y="40957"/>
                    <a:pt x="153353" y="44768"/>
                  </a:cubicBezTo>
                  <a:cubicBezTo>
                    <a:pt x="150495" y="49530"/>
                    <a:pt x="145733" y="58103"/>
                    <a:pt x="142875" y="62865"/>
                  </a:cubicBezTo>
                  <a:cubicBezTo>
                    <a:pt x="106680" y="53340"/>
                    <a:pt x="44768" y="44768"/>
                    <a:pt x="0" y="39053"/>
                  </a:cubicBezTo>
                  <a:cubicBezTo>
                    <a:pt x="14287" y="67628"/>
                    <a:pt x="80962" y="72390"/>
                    <a:pt x="134303" y="81915"/>
                  </a:cubicBezTo>
                  <a:lnTo>
                    <a:pt x="128587" y="97155"/>
                  </a:lnTo>
                  <a:cubicBezTo>
                    <a:pt x="86677" y="90488"/>
                    <a:pt x="43815" y="85725"/>
                    <a:pt x="3810" y="85725"/>
                  </a:cubicBezTo>
                  <a:cubicBezTo>
                    <a:pt x="19050" y="108585"/>
                    <a:pt x="80010" y="113348"/>
                    <a:pt x="123825" y="114300"/>
                  </a:cubicBezTo>
                  <a:lnTo>
                    <a:pt x="120015" y="129540"/>
                  </a:lnTo>
                  <a:cubicBezTo>
                    <a:pt x="94298" y="128588"/>
                    <a:pt x="65723" y="128588"/>
                    <a:pt x="38100" y="129540"/>
                  </a:cubicBezTo>
                  <a:cubicBezTo>
                    <a:pt x="47625" y="145733"/>
                    <a:pt x="73343" y="148590"/>
                    <a:pt x="97155" y="150495"/>
                  </a:cubicBezTo>
                  <a:cubicBezTo>
                    <a:pt x="122873" y="153352"/>
                    <a:pt x="163830" y="157163"/>
                    <a:pt x="178118" y="180975"/>
                  </a:cubicBezTo>
                  <a:cubicBezTo>
                    <a:pt x="213360" y="236220"/>
                    <a:pt x="240982" y="280035"/>
                    <a:pt x="298132" y="280035"/>
                  </a:cubicBezTo>
                  <a:cubicBezTo>
                    <a:pt x="315278" y="280035"/>
                    <a:pt x="329565" y="277178"/>
                    <a:pt x="337185" y="274320"/>
                  </a:cubicBezTo>
                  <a:cubicBezTo>
                    <a:pt x="332423" y="293370"/>
                    <a:pt x="288607" y="283845"/>
                    <a:pt x="264795" y="320993"/>
                  </a:cubicBezTo>
                  <a:cubicBezTo>
                    <a:pt x="250507" y="342900"/>
                    <a:pt x="250507" y="367665"/>
                    <a:pt x="221932" y="374333"/>
                  </a:cubicBezTo>
                  <a:cubicBezTo>
                    <a:pt x="203835" y="379095"/>
                    <a:pt x="192405" y="386715"/>
                    <a:pt x="192405" y="401003"/>
                  </a:cubicBezTo>
                  <a:cubicBezTo>
                    <a:pt x="221932" y="400050"/>
                    <a:pt x="243840" y="396240"/>
                    <a:pt x="274320" y="386715"/>
                  </a:cubicBezTo>
                  <a:cubicBezTo>
                    <a:pt x="383857" y="353378"/>
                    <a:pt x="427673" y="291465"/>
                    <a:pt x="427673" y="240983"/>
                  </a:cubicBezTo>
                  <a:cubicBezTo>
                    <a:pt x="427673" y="213360"/>
                    <a:pt x="412432" y="185738"/>
                    <a:pt x="369570" y="166688"/>
                  </a:cubicBezTo>
                  <a:lnTo>
                    <a:pt x="370523" y="164783"/>
                  </a:lnTo>
                  <a:cubicBezTo>
                    <a:pt x="385763" y="167640"/>
                    <a:pt x="432435" y="194310"/>
                    <a:pt x="447675" y="200977"/>
                  </a:cubicBezTo>
                  <a:cubicBezTo>
                    <a:pt x="466725" y="209550"/>
                    <a:pt x="482918" y="214313"/>
                    <a:pt x="500063" y="214313"/>
                  </a:cubicBezTo>
                  <a:cubicBezTo>
                    <a:pt x="453390" y="182880"/>
                    <a:pt x="411480" y="161925"/>
                    <a:pt x="372428" y="149543"/>
                  </a:cubicBezTo>
                  <a:cubicBezTo>
                    <a:pt x="361950" y="145733"/>
                    <a:pt x="354330" y="142875"/>
                    <a:pt x="354330" y="137160"/>
                  </a:cubicBezTo>
                  <a:cubicBezTo>
                    <a:pt x="354330" y="132398"/>
                    <a:pt x="361950" y="132398"/>
                    <a:pt x="361950" y="128588"/>
                  </a:cubicBezTo>
                  <a:cubicBezTo>
                    <a:pt x="361950" y="125730"/>
                    <a:pt x="357188" y="124777"/>
                    <a:pt x="357188" y="119063"/>
                  </a:cubicBezTo>
                  <a:cubicBezTo>
                    <a:pt x="357188" y="115252"/>
                    <a:pt x="360045" y="111443"/>
                    <a:pt x="364807" y="111443"/>
                  </a:cubicBezTo>
                  <a:cubicBezTo>
                    <a:pt x="369570" y="111443"/>
                    <a:pt x="372428" y="114300"/>
                    <a:pt x="373380" y="119063"/>
                  </a:cubicBezTo>
                  <a:cubicBezTo>
                    <a:pt x="374332" y="121920"/>
                    <a:pt x="375285" y="125730"/>
                    <a:pt x="380048" y="127635"/>
                  </a:cubicBezTo>
                  <a:cubicBezTo>
                    <a:pt x="419100" y="146685"/>
                    <a:pt x="473393" y="184785"/>
                    <a:pt x="507682" y="212408"/>
                  </a:cubicBezTo>
                  <a:lnTo>
                    <a:pt x="507682" y="219075"/>
                  </a:lnTo>
                  <a:lnTo>
                    <a:pt x="507682" y="219075"/>
                  </a:lnTo>
                  <a:cubicBezTo>
                    <a:pt x="511493" y="219075"/>
                    <a:pt x="514350" y="215265"/>
                    <a:pt x="514350" y="212408"/>
                  </a:cubicBezTo>
                  <a:cubicBezTo>
                    <a:pt x="514350" y="210502"/>
                    <a:pt x="513397" y="207645"/>
                    <a:pt x="511493" y="206693"/>
                  </a:cubicBezTo>
                  <a:cubicBezTo>
                    <a:pt x="487680" y="184785"/>
                    <a:pt x="418148" y="122873"/>
                    <a:pt x="365760" y="100965"/>
                  </a:cubicBezTo>
                  <a:cubicBezTo>
                    <a:pt x="354330" y="96203"/>
                    <a:pt x="341948" y="94298"/>
                    <a:pt x="333375" y="94298"/>
                  </a:cubicBezTo>
                  <a:lnTo>
                    <a:pt x="333375" y="98107"/>
                  </a:lnTo>
                  <a:lnTo>
                    <a:pt x="320040" y="98107"/>
                  </a:lnTo>
                  <a:lnTo>
                    <a:pt x="322898" y="102870"/>
                  </a:lnTo>
                  <a:lnTo>
                    <a:pt x="310515" y="104775"/>
                  </a:lnTo>
                  <a:lnTo>
                    <a:pt x="315278" y="111443"/>
                  </a:lnTo>
                  <a:lnTo>
                    <a:pt x="305753" y="115252"/>
                  </a:lnTo>
                  <a:lnTo>
                    <a:pt x="310515" y="122873"/>
                  </a:lnTo>
                  <a:lnTo>
                    <a:pt x="303848" y="127635"/>
                  </a:lnTo>
                  <a:lnTo>
                    <a:pt x="306705" y="133350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04AF9BDD-86A7-43F1-AD1A-C1CCF96F96FF}"/>
                </a:ext>
              </a:extLst>
            </p:cNvPr>
            <p:cNvSpPr/>
            <p:nvPr/>
          </p:nvSpPr>
          <p:spPr>
            <a:xfrm>
              <a:off x="4181475" y="2181225"/>
              <a:ext cx="782955" cy="782955"/>
            </a:xfrm>
            <a:custGeom>
              <a:avLst/>
              <a:gdLst>
                <a:gd name="connsiteX0" fmla="*/ 0 w 782955"/>
                <a:gd name="connsiteY0" fmla="*/ 0 h 782955"/>
                <a:gd name="connsiteX1" fmla="*/ 782955 w 782955"/>
                <a:gd name="connsiteY1" fmla="*/ 0 h 782955"/>
                <a:gd name="connsiteX2" fmla="*/ 782955 w 782955"/>
                <a:gd name="connsiteY2" fmla="*/ 782955 h 782955"/>
                <a:gd name="connsiteX3" fmla="*/ 0 w 782955"/>
                <a:gd name="connsiteY3" fmla="*/ 782955 h 7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955" h="782955">
                  <a:moveTo>
                    <a:pt x="0" y="0"/>
                  </a:moveTo>
                  <a:lnTo>
                    <a:pt x="782955" y="0"/>
                  </a:lnTo>
                  <a:lnTo>
                    <a:pt x="782955" y="782955"/>
                  </a:lnTo>
                  <a:lnTo>
                    <a:pt x="0" y="782955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7EFCDD68-86CE-41C6-8CD1-26414102F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2513730-C720-421B-BF36-DCFCDFC53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2537521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i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0BCD4C40-B0FD-47C5-A495-2C40ACED77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75" y="3197671"/>
            <a:ext cx="2959200" cy="1676880"/>
          </a:xfrm>
          <a:prstGeom prst="rect">
            <a:avLst/>
          </a:prstGeom>
        </p:spPr>
      </p:pic>
      <p:grpSp>
        <p:nvGrpSpPr>
          <p:cNvPr id="12" name="Graphic 4">
            <a:extLst>
              <a:ext uri="{FF2B5EF4-FFF2-40B4-BE49-F238E27FC236}">
                <a16:creationId xmlns:a16="http://schemas.microsoft.com/office/drawing/2014/main" id="{4DD60566-A064-4FB0-BC5C-10009086695A}"/>
              </a:ext>
            </a:extLst>
          </p:cNvPr>
          <p:cNvGrpSpPr>
            <a:grpSpLocks noChangeAspect="1"/>
          </p:cNvGrpSpPr>
          <p:nvPr/>
        </p:nvGrpSpPr>
        <p:grpSpPr>
          <a:xfrm>
            <a:off x="3418406" y="757143"/>
            <a:ext cx="2307188" cy="2015931"/>
            <a:chOff x="4184331" y="2333625"/>
            <a:chExt cx="769620" cy="672464"/>
          </a:xfrm>
          <a:solidFill>
            <a:srgbClr val="000000"/>
          </a:solidFill>
        </p:grpSpPr>
        <p:grpSp>
          <p:nvGrpSpPr>
            <p:cNvPr id="14" name="Graphic 4">
              <a:extLst>
                <a:ext uri="{FF2B5EF4-FFF2-40B4-BE49-F238E27FC236}">
                  <a16:creationId xmlns:a16="http://schemas.microsoft.com/office/drawing/2014/main" id="{BC043637-3665-4597-B740-35CD55A40BAF}"/>
                </a:ext>
              </a:extLst>
            </p:cNvPr>
            <p:cNvGrpSpPr/>
            <p:nvPr/>
          </p:nvGrpSpPr>
          <p:grpSpPr>
            <a:xfrm>
              <a:off x="4184331" y="2813685"/>
              <a:ext cx="769620" cy="192404"/>
              <a:chOff x="4184331" y="2813685"/>
              <a:chExt cx="769620" cy="192404"/>
            </a:xfrm>
            <a:solidFill>
              <a:srgbClr val="000000"/>
            </a:solidFill>
          </p:grpSpPr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3F8C5804-F2F9-4148-9AD4-C395404D8260}"/>
                  </a:ext>
                </a:extLst>
              </p:cNvPr>
              <p:cNvSpPr/>
              <p:nvPr/>
            </p:nvSpPr>
            <p:spPr>
              <a:xfrm>
                <a:off x="4427219" y="2847975"/>
                <a:ext cx="100964" cy="116204"/>
              </a:xfrm>
              <a:custGeom>
                <a:avLst/>
                <a:gdLst>
                  <a:gd name="connsiteX0" fmla="*/ 60007 w 100964"/>
                  <a:gd name="connsiteY0" fmla="*/ 0 h 116204"/>
                  <a:gd name="connsiteX1" fmla="*/ 31432 w 100964"/>
                  <a:gd name="connsiteY1" fmla="*/ 8573 h 116204"/>
                  <a:gd name="connsiteX2" fmla="*/ 23813 w 100964"/>
                  <a:gd name="connsiteY2" fmla="*/ 21908 h 116204"/>
                  <a:gd name="connsiteX3" fmla="*/ 23813 w 100964"/>
                  <a:gd name="connsiteY3" fmla="*/ 2858 h 116204"/>
                  <a:gd name="connsiteX4" fmla="*/ 0 w 100964"/>
                  <a:gd name="connsiteY4" fmla="*/ 2858 h 116204"/>
                  <a:gd name="connsiteX5" fmla="*/ 0 w 100964"/>
                  <a:gd name="connsiteY5" fmla="*/ 116205 h 116204"/>
                  <a:gd name="connsiteX6" fmla="*/ 23813 w 100964"/>
                  <a:gd name="connsiteY6" fmla="*/ 116205 h 116204"/>
                  <a:gd name="connsiteX7" fmla="*/ 23813 w 100964"/>
                  <a:gd name="connsiteY7" fmla="*/ 65723 h 116204"/>
                  <a:gd name="connsiteX8" fmla="*/ 53340 w 100964"/>
                  <a:gd name="connsiteY8" fmla="*/ 17145 h 116204"/>
                  <a:gd name="connsiteX9" fmla="*/ 77152 w 100964"/>
                  <a:gd name="connsiteY9" fmla="*/ 39052 h 116204"/>
                  <a:gd name="connsiteX10" fmla="*/ 77152 w 100964"/>
                  <a:gd name="connsiteY10" fmla="*/ 55245 h 116204"/>
                  <a:gd name="connsiteX11" fmla="*/ 77152 w 100964"/>
                  <a:gd name="connsiteY11" fmla="*/ 116205 h 116204"/>
                  <a:gd name="connsiteX12" fmla="*/ 100965 w 100964"/>
                  <a:gd name="connsiteY12" fmla="*/ 116205 h 116204"/>
                  <a:gd name="connsiteX13" fmla="*/ 100965 w 100964"/>
                  <a:gd name="connsiteY13" fmla="*/ 52388 h 116204"/>
                  <a:gd name="connsiteX14" fmla="*/ 100013 w 100964"/>
                  <a:gd name="connsiteY14" fmla="*/ 32385 h 116204"/>
                  <a:gd name="connsiteX15" fmla="*/ 60007 w 100964"/>
                  <a:gd name="connsiteY15" fmla="*/ 0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4" h="116204">
                    <a:moveTo>
                      <a:pt x="60007" y="0"/>
                    </a:moveTo>
                    <a:cubicBezTo>
                      <a:pt x="48577" y="0"/>
                      <a:pt x="40005" y="1905"/>
                      <a:pt x="31432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7" y="17145"/>
                      <a:pt x="53340" y="17145"/>
                    </a:cubicBezTo>
                    <a:cubicBezTo>
                      <a:pt x="69532" y="17145"/>
                      <a:pt x="76200" y="25717"/>
                      <a:pt x="77152" y="39052"/>
                    </a:cubicBezTo>
                    <a:cubicBezTo>
                      <a:pt x="77152" y="44767"/>
                      <a:pt x="77152" y="49530"/>
                      <a:pt x="77152" y="55245"/>
                    </a:cubicBezTo>
                    <a:lnTo>
                      <a:pt x="77152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ubicBezTo>
                      <a:pt x="98107" y="12383"/>
                      <a:pt x="84772" y="0"/>
                      <a:pt x="600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FDE4ADFD-2F7E-4A7B-A4CE-D9832A3E25AA}"/>
                  </a:ext>
                </a:extLst>
              </p:cNvPr>
              <p:cNvSpPr/>
              <p:nvPr/>
            </p:nvSpPr>
            <p:spPr>
              <a:xfrm>
                <a:off x="4545329" y="2847975"/>
                <a:ext cx="112395" cy="158114"/>
              </a:xfrm>
              <a:custGeom>
                <a:avLst/>
                <a:gdLst>
                  <a:gd name="connsiteX0" fmla="*/ 88583 w 112395"/>
                  <a:gd name="connsiteY0" fmla="*/ 18098 h 158114"/>
                  <a:gd name="connsiteX1" fmla="*/ 80963 w 112395"/>
                  <a:gd name="connsiteY1" fmla="*/ 6667 h 158114"/>
                  <a:gd name="connsiteX2" fmla="*/ 54293 w 112395"/>
                  <a:gd name="connsiteY2" fmla="*/ 0 h 158114"/>
                  <a:gd name="connsiteX3" fmla="*/ 0 w 112395"/>
                  <a:gd name="connsiteY3" fmla="*/ 60960 h 158114"/>
                  <a:gd name="connsiteX4" fmla="*/ 50483 w 112395"/>
                  <a:gd name="connsiteY4" fmla="*/ 119063 h 158114"/>
                  <a:gd name="connsiteX5" fmla="*/ 80010 w 112395"/>
                  <a:gd name="connsiteY5" fmla="*/ 110490 h 158114"/>
                  <a:gd name="connsiteX6" fmla="*/ 88583 w 112395"/>
                  <a:gd name="connsiteY6" fmla="*/ 98108 h 158114"/>
                  <a:gd name="connsiteX7" fmla="*/ 88583 w 112395"/>
                  <a:gd name="connsiteY7" fmla="*/ 158115 h 158114"/>
                  <a:gd name="connsiteX8" fmla="*/ 112395 w 112395"/>
                  <a:gd name="connsiteY8" fmla="*/ 158115 h 158114"/>
                  <a:gd name="connsiteX9" fmla="*/ 112395 w 112395"/>
                  <a:gd name="connsiteY9" fmla="*/ 2858 h 158114"/>
                  <a:gd name="connsiteX10" fmla="*/ 88583 w 112395"/>
                  <a:gd name="connsiteY10" fmla="*/ 2858 h 158114"/>
                  <a:gd name="connsiteX11" fmla="*/ 88583 w 112395"/>
                  <a:gd name="connsiteY11" fmla="*/ 18098 h 158114"/>
                  <a:gd name="connsiteX12" fmla="*/ 88583 w 112395"/>
                  <a:gd name="connsiteY12" fmla="*/ 60960 h 158114"/>
                  <a:gd name="connsiteX13" fmla="*/ 56198 w 112395"/>
                  <a:gd name="connsiteY13" fmla="*/ 101917 h 158114"/>
                  <a:gd name="connsiteX14" fmla="*/ 24765 w 112395"/>
                  <a:gd name="connsiteY14" fmla="*/ 59055 h 158114"/>
                  <a:gd name="connsiteX15" fmla="*/ 57150 w 112395"/>
                  <a:gd name="connsiteY15" fmla="*/ 17145 h 158114"/>
                  <a:gd name="connsiteX16" fmla="*/ 88583 w 112395"/>
                  <a:gd name="connsiteY16" fmla="*/ 55245 h 158114"/>
                  <a:gd name="connsiteX17" fmla="*/ 88583 w 112395"/>
                  <a:gd name="connsiteY17" fmla="*/ 60960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2395" h="158114">
                    <a:moveTo>
                      <a:pt x="88583" y="18098"/>
                    </a:moveTo>
                    <a:lnTo>
                      <a:pt x="80963" y="6667"/>
                    </a:lnTo>
                    <a:cubicBezTo>
                      <a:pt x="75248" y="1905"/>
                      <a:pt x="63818" y="0"/>
                      <a:pt x="54293" y="0"/>
                    </a:cubicBezTo>
                    <a:cubicBezTo>
                      <a:pt x="24765" y="0"/>
                      <a:pt x="0" y="20002"/>
                      <a:pt x="0" y="60960"/>
                    </a:cubicBezTo>
                    <a:cubicBezTo>
                      <a:pt x="0" y="94298"/>
                      <a:pt x="18098" y="119063"/>
                      <a:pt x="50483" y="119063"/>
                    </a:cubicBezTo>
                    <a:cubicBezTo>
                      <a:pt x="61913" y="119063"/>
                      <a:pt x="73343" y="115252"/>
                      <a:pt x="80010" y="110490"/>
                    </a:cubicBezTo>
                    <a:lnTo>
                      <a:pt x="88583" y="98108"/>
                    </a:lnTo>
                    <a:lnTo>
                      <a:pt x="88583" y="158115"/>
                    </a:lnTo>
                    <a:lnTo>
                      <a:pt x="112395" y="158115"/>
                    </a:lnTo>
                    <a:lnTo>
                      <a:pt x="112395" y="2858"/>
                    </a:lnTo>
                    <a:lnTo>
                      <a:pt x="88583" y="2858"/>
                    </a:lnTo>
                    <a:lnTo>
                      <a:pt x="88583" y="18098"/>
                    </a:lnTo>
                    <a:close/>
                    <a:moveTo>
                      <a:pt x="88583" y="60960"/>
                    </a:moveTo>
                    <a:cubicBezTo>
                      <a:pt x="88583" y="91440"/>
                      <a:pt x="73343" y="101917"/>
                      <a:pt x="56198" y="101917"/>
                    </a:cubicBezTo>
                    <a:cubicBezTo>
                      <a:pt x="36195" y="101917"/>
                      <a:pt x="24765" y="83820"/>
                      <a:pt x="24765" y="59055"/>
                    </a:cubicBezTo>
                    <a:cubicBezTo>
                      <a:pt x="24765" y="31433"/>
                      <a:pt x="39053" y="17145"/>
                      <a:pt x="57150" y="17145"/>
                    </a:cubicBezTo>
                    <a:cubicBezTo>
                      <a:pt x="72390" y="17145"/>
                      <a:pt x="88583" y="27623"/>
                      <a:pt x="88583" y="55245"/>
                    </a:cubicBezTo>
                    <a:lnTo>
                      <a:pt x="88583" y="6096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0E7EABF3-4662-4C03-9AE4-689D9AD8C51D}"/>
                  </a:ext>
                </a:extLst>
              </p:cNvPr>
              <p:cNvSpPr/>
              <p:nvPr/>
            </p:nvSpPr>
            <p:spPr>
              <a:xfrm>
                <a:off x="4681537" y="2850832"/>
                <a:ext cx="100012" cy="117157"/>
              </a:xfrm>
              <a:custGeom>
                <a:avLst/>
                <a:gdLst>
                  <a:gd name="connsiteX0" fmla="*/ 76200 w 100012"/>
                  <a:gd name="connsiteY0" fmla="*/ 53340 h 117157"/>
                  <a:gd name="connsiteX1" fmla="*/ 47625 w 100012"/>
                  <a:gd name="connsiteY1" fmla="*/ 99060 h 117157"/>
                  <a:gd name="connsiteX2" fmla="*/ 23813 w 100012"/>
                  <a:gd name="connsiteY2" fmla="*/ 79057 h 117157"/>
                  <a:gd name="connsiteX3" fmla="*/ 22860 w 100012"/>
                  <a:gd name="connsiteY3" fmla="*/ 63817 h 117157"/>
                  <a:gd name="connsiteX4" fmla="*/ 22860 w 100012"/>
                  <a:gd name="connsiteY4" fmla="*/ 952 h 117157"/>
                  <a:gd name="connsiteX5" fmla="*/ 0 w 100012"/>
                  <a:gd name="connsiteY5" fmla="*/ 952 h 117157"/>
                  <a:gd name="connsiteX6" fmla="*/ 0 w 100012"/>
                  <a:gd name="connsiteY6" fmla="*/ 68580 h 117157"/>
                  <a:gd name="connsiteX7" fmla="*/ 952 w 100012"/>
                  <a:gd name="connsiteY7" fmla="*/ 88582 h 117157"/>
                  <a:gd name="connsiteX8" fmla="*/ 40958 w 100012"/>
                  <a:gd name="connsiteY8" fmla="*/ 117157 h 117157"/>
                  <a:gd name="connsiteX9" fmla="*/ 69533 w 100012"/>
                  <a:gd name="connsiteY9" fmla="*/ 108585 h 117157"/>
                  <a:gd name="connsiteX10" fmla="*/ 77152 w 100012"/>
                  <a:gd name="connsiteY10" fmla="*/ 94297 h 117157"/>
                  <a:gd name="connsiteX11" fmla="*/ 77152 w 100012"/>
                  <a:gd name="connsiteY11" fmla="*/ 113347 h 117157"/>
                  <a:gd name="connsiteX12" fmla="*/ 100013 w 100012"/>
                  <a:gd name="connsiteY12" fmla="*/ 113347 h 117157"/>
                  <a:gd name="connsiteX13" fmla="*/ 100013 w 100012"/>
                  <a:gd name="connsiteY13" fmla="*/ 0 h 117157"/>
                  <a:gd name="connsiteX14" fmla="*/ 76200 w 100012"/>
                  <a:gd name="connsiteY14" fmla="*/ 0 h 117157"/>
                  <a:gd name="connsiteX15" fmla="*/ 76200 w 100012"/>
                  <a:gd name="connsiteY15" fmla="*/ 53340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012" h="117157">
                    <a:moveTo>
                      <a:pt x="76200" y="53340"/>
                    </a:moveTo>
                    <a:cubicBezTo>
                      <a:pt x="76200" y="85725"/>
                      <a:pt x="63817" y="99060"/>
                      <a:pt x="47625" y="99060"/>
                    </a:cubicBezTo>
                    <a:cubicBezTo>
                      <a:pt x="33338" y="99060"/>
                      <a:pt x="24765" y="91440"/>
                      <a:pt x="23813" y="79057"/>
                    </a:cubicBezTo>
                    <a:cubicBezTo>
                      <a:pt x="22860" y="73342"/>
                      <a:pt x="22860" y="66675"/>
                      <a:pt x="22860" y="63817"/>
                    </a:cubicBezTo>
                    <a:lnTo>
                      <a:pt x="22860" y="952"/>
                    </a:lnTo>
                    <a:lnTo>
                      <a:pt x="0" y="952"/>
                    </a:lnTo>
                    <a:lnTo>
                      <a:pt x="0" y="68580"/>
                    </a:lnTo>
                    <a:cubicBezTo>
                      <a:pt x="0" y="78105"/>
                      <a:pt x="0" y="82867"/>
                      <a:pt x="952" y="88582"/>
                    </a:cubicBezTo>
                    <a:cubicBezTo>
                      <a:pt x="3810" y="103822"/>
                      <a:pt x="17145" y="117157"/>
                      <a:pt x="40958" y="117157"/>
                    </a:cubicBezTo>
                    <a:cubicBezTo>
                      <a:pt x="52388" y="117157"/>
                      <a:pt x="60960" y="115252"/>
                      <a:pt x="69533" y="108585"/>
                    </a:cubicBezTo>
                    <a:lnTo>
                      <a:pt x="77152" y="94297"/>
                    </a:lnTo>
                    <a:lnTo>
                      <a:pt x="77152" y="113347"/>
                    </a:lnTo>
                    <a:lnTo>
                      <a:pt x="100013" y="113347"/>
                    </a:lnTo>
                    <a:lnTo>
                      <a:pt x="100013" y="0"/>
                    </a:lnTo>
                    <a:lnTo>
                      <a:pt x="76200" y="0"/>
                    </a:lnTo>
                    <a:lnTo>
                      <a:pt x="76200" y="5334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8" name="Graphic 4">
                <a:extLst>
                  <a:ext uri="{FF2B5EF4-FFF2-40B4-BE49-F238E27FC236}">
                    <a16:creationId xmlns:a16="http://schemas.microsoft.com/office/drawing/2014/main" id="{E04B81E7-B2C1-40BE-9DD1-94FD56B4CF70}"/>
                  </a:ext>
                </a:extLst>
              </p:cNvPr>
              <p:cNvGrpSpPr/>
              <p:nvPr/>
            </p:nvGrpSpPr>
            <p:grpSpPr>
              <a:xfrm>
                <a:off x="4805362" y="2813685"/>
                <a:ext cx="23812" cy="150494"/>
                <a:chOff x="4805362" y="2813685"/>
                <a:chExt cx="23812" cy="150494"/>
              </a:xfrm>
              <a:solidFill>
                <a:srgbClr val="000000"/>
              </a:solidFill>
            </p:grpSpPr>
            <p:sp>
              <p:nvSpPr>
                <p:cNvPr id="19" name="Vrije vorm: vorm 18">
                  <a:extLst>
                    <a:ext uri="{FF2B5EF4-FFF2-40B4-BE49-F238E27FC236}">
                      <a16:creationId xmlns:a16="http://schemas.microsoft.com/office/drawing/2014/main" id="{6C06DC24-2D63-409D-9635-02AFBC424A16}"/>
                    </a:ext>
                  </a:extLst>
                </p:cNvPr>
                <p:cNvSpPr/>
                <p:nvPr/>
              </p:nvSpPr>
              <p:spPr>
                <a:xfrm>
                  <a:off x="4805362" y="2813685"/>
                  <a:ext cx="23812" cy="20955"/>
                </a:xfrm>
                <a:custGeom>
                  <a:avLst/>
                  <a:gdLst>
                    <a:gd name="connsiteX0" fmla="*/ 0 w 23812"/>
                    <a:gd name="connsiteY0" fmla="*/ 0 h 20955"/>
                    <a:gd name="connsiteX1" fmla="*/ 23813 w 23812"/>
                    <a:gd name="connsiteY1" fmla="*/ 0 h 20955"/>
                    <a:gd name="connsiteX2" fmla="*/ 23813 w 23812"/>
                    <a:gd name="connsiteY2" fmla="*/ 20955 h 20955"/>
                    <a:gd name="connsiteX3" fmla="*/ 0 w 23812"/>
                    <a:gd name="connsiteY3" fmla="*/ 20955 h 2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20955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20955"/>
                      </a:lnTo>
                      <a:lnTo>
                        <a:pt x="0" y="209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20" name="Vrije vorm: vorm 19">
                  <a:extLst>
                    <a:ext uri="{FF2B5EF4-FFF2-40B4-BE49-F238E27FC236}">
                      <a16:creationId xmlns:a16="http://schemas.microsoft.com/office/drawing/2014/main" id="{83F33A68-AD6E-41A3-9DAB-60BF70D3F398}"/>
                    </a:ext>
                  </a:extLst>
                </p:cNvPr>
                <p:cNvSpPr/>
                <p:nvPr/>
              </p:nvSpPr>
              <p:spPr>
                <a:xfrm>
                  <a:off x="4805362" y="2850832"/>
                  <a:ext cx="23812" cy="113347"/>
                </a:xfrm>
                <a:custGeom>
                  <a:avLst/>
                  <a:gdLst>
                    <a:gd name="connsiteX0" fmla="*/ 0 w 23812"/>
                    <a:gd name="connsiteY0" fmla="*/ 0 h 113347"/>
                    <a:gd name="connsiteX1" fmla="*/ 23813 w 23812"/>
                    <a:gd name="connsiteY1" fmla="*/ 0 h 113347"/>
                    <a:gd name="connsiteX2" fmla="*/ 23813 w 23812"/>
                    <a:gd name="connsiteY2" fmla="*/ 113348 h 113347"/>
                    <a:gd name="connsiteX3" fmla="*/ 0 w 23812"/>
                    <a:gd name="connsiteY3" fmla="*/ 113348 h 113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812" h="113347">
                      <a:moveTo>
                        <a:pt x="0" y="0"/>
                      </a:moveTo>
                      <a:lnTo>
                        <a:pt x="23813" y="0"/>
                      </a:lnTo>
                      <a:lnTo>
                        <a:pt x="23813" y="113348"/>
                      </a:lnTo>
                      <a:lnTo>
                        <a:pt x="0" y="113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21" name="Vrije vorm: vorm 20">
                <a:extLst>
                  <a:ext uri="{FF2B5EF4-FFF2-40B4-BE49-F238E27FC236}">
                    <a16:creationId xmlns:a16="http://schemas.microsoft.com/office/drawing/2014/main" id="{EEC161B6-2A1A-42E6-97A0-16E96003B9B9}"/>
                  </a:ext>
                </a:extLst>
              </p:cNvPr>
              <p:cNvSpPr/>
              <p:nvPr/>
            </p:nvSpPr>
            <p:spPr>
              <a:xfrm>
                <a:off x="4852987" y="2847975"/>
                <a:ext cx="100965" cy="116204"/>
              </a:xfrm>
              <a:custGeom>
                <a:avLst/>
                <a:gdLst>
                  <a:gd name="connsiteX0" fmla="*/ 100013 w 100965"/>
                  <a:gd name="connsiteY0" fmla="*/ 32385 h 116204"/>
                  <a:gd name="connsiteX1" fmla="*/ 60008 w 100965"/>
                  <a:gd name="connsiteY1" fmla="*/ 0 h 116204"/>
                  <a:gd name="connsiteX2" fmla="*/ 31433 w 100965"/>
                  <a:gd name="connsiteY2" fmla="*/ 8573 h 116204"/>
                  <a:gd name="connsiteX3" fmla="*/ 23813 w 100965"/>
                  <a:gd name="connsiteY3" fmla="*/ 21908 h 116204"/>
                  <a:gd name="connsiteX4" fmla="*/ 23813 w 100965"/>
                  <a:gd name="connsiteY4" fmla="*/ 2858 h 116204"/>
                  <a:gd name="connsiteX5" fmla="*/ 0 w 100965"/>
                  <a:gd name="connsiteY5" fmla="*/ 2858 h 116204"/>
                  <a:gd name="connsiteX6" fmla="*/ 0 w 100965"/>
                  <a:gd name="connsiteY6" fmla="*/ 116205 h 116204"/>
                  <a:gd name="connsiteX7" fmla="*/ 23813 w 100965"/>
                  <a:gd name="connsiteY7" fmla="*/ 116205 h 116204"/>
                  <a:gd name="connsiteX8" fmla="*/ 23813 w 100965"/>
                  <a:gd name="connsiteY8" fmla="*/ 65723 h 116204"/>
                  <a:gd name="connsiteX9" fmla="*/ 53340 w 100965"/>
                  <a:gd name="connsiteY9" fmla="*/ 17145 h 116204"/>
                  <a:gd name="connsiteX10" fmla="*/ 77153 w 100965"/>
                  <a:gd name="connsiteY10" fmla="*/ 39052 h 116204"/>
                  <a:gd name="connsiteX11" fmla="*/ 77153 w 100965"/>
                  <a:gd name="connsiteY11" fmla="*/ 55245 h 116204"/>
                  <a:gd name="connsiteX12" fmla="*/ 77153 w 100965"/>
                  <a:gd name="connsiteY12" fmla="*/ 116205 h 116204"/>
                  <a:gd name="connsiteX13" fmla="*/ 100965 w 100965"/>
                  <a:gd name="connsiteY13" fmla="*/ 116205 h 116204"/>
                  <a:gd name="connsiteX14" fmla="*/ 100965 w 100965"/>
                  <a:gd name="connsiteY14" fmla="*/ 52388 h 116204"/>
                  <a:gd name="connsiteX15" fmla="*/ 100013 w 100965"/>
                  <a:gd name="connsiteY15" fmla="*/ 32385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0965" h="116204">
                    <a:moveTo>
                      <a:pt x="100013" y="32385"/>
                    </a:moveTo>
                    <a:cubicBezTo>
                      <a:pt x="98108" y="12383"/>
                      <a:pt x="83820" y="0"/>
                      <a:pt x="60008" y="0"/>
                    </a:cubicBezTo>
                    <a:cubicBezTo>
                      <a:pt x="48578" y="0"/>
                      <a:pt x="40005" y="1905"/>
                      <a:pt x="31433" y="8573"/>
                    </a:cubicBezTo>
                    <a:lnTo>
                      <a:pt x="23813" y="21908"/>
                    </a:lnTo>
                    <a:lnTo>
                      <a:pt x="23813" y="2858"/>
                    </a:lnTo>
                    <a:lnTo>
                      <a:pt x="0" y="2858"/>
                    </a:lnTo>
                    <a:lnTo>
                      <a:pt x="0" y="116205"/>
                    </a:lnTo>
                    <a:lnTo>
                      <a:pt x="23813" y="116205"/>
                    </a:lnTo>
                    <a:lnTo>
                      <a:pt x="23813" y="65723"/>
                    </a:lnTo>
                    <a:cubicBezTo>
                      <a:pt x="23813" y="30480"/>
                      <a:pt x="37148" y="17145"/>
                      <a:pt x="53340" y="17145"/>
                    </a:cubicBezTo>
                    <a:cubicBezTo>
                      <a:pt x="69533" y="17145"/>
                      <a:pt x="76200" y="25717"/>
                      <a:pt x="77153" y="39052"/>
                    </a:cubicBezTo>
                    <a:cubicBezTo>
                      <a:pt x="77153" y="44767"/>
                      <a:pt x="77153" y="49530"/>
                      <a:pt x="77153" y="55245"/>
                    </a:cubicBezTo>
                    <a:lnTo>
                      <a:pt x="77153" y="116205"/>
                    </a:lnTo>
                    <a:lnTo>
                      <a:pt x="100965" y="116205"/>
                    </a:lnTo>
                    <a:lnTo>
                      <a:pt x="100965" y="52388"/>
                    </a:lnTo>
                    <a:cubicBezTo>
                      <a:pt x="100965" y="42863"/>
                      <a:pt x="100965" y="38100"/>
                      <a:pt x="100013" y="323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Vrije vorm: vorm 21">
                <a:extLst>
                  <a:ext uri="{FF2B5EF4-FFF2-40B4-BE49-F238E27FC236}">
                    <a16:creationId xmlns:a16="http://schemas.microsoft.com/office/drawing/2014/main" id="{DDA8449E-8A29-43FB-9FEF-F5FFFDB30683}"/>
                  </a:ext>
                </a:extLst>
              </p:cNvPr>
              <p:cNvSpPr/>
              <p:nvPr/>
            </p:nvSpPr>
            <p:spPr>
              <a:xfrm>
                <a:off x="4184331" y="2814637"/>
                <a:ext cx="110490" cy="153352"/>
              </a:xfrm>
              <a:custGeom>
                <a:avLst/>
                <a:gdLst>
                  <a:gd name="connsiteX0" fmla="*/ 62865 w 110490"/>
                  <a:gd name="connsiteY0" fmla="*/ 63817 h 153352"/>
                  <a:gd name="connsiteX1" fmla="*/ 31432 w 110490"/>
                  <a:gd name="connsiteY1" fmla="*/ 38100 h 153352"/>
                  <a:gd name="connsiteX2" fmla="*/ 56198 w 110490"/>
                  <a:gd name="connsiteY2" fmla="*/ 18098 h 153352"/>
                  <a:gd name="connsiteX3" fmla="*/ 82868 w 110490"/>
                  <a:gd name="connsiteY3" fmla="*/ 39052 h 153352"/>
                  <a:gd name="connsiteX4" fmla="*/ 108585 w 110490"/>
                  <a:gd name="connsiteY4" fmla="*/ 44767 h 153352"/>
                  <a:gd name="connsiteX5" fmla="*/ 57150 w 110490"/>
                  <a:gd name="connsiteY5" fmla="*/ 0 h 153352"/>
                  <a:gd name="connsiteX6" fmla="*/ 6668 w 110490"/>
                  <a:gd name="connsiteY6" fmla="*/ 41910 h 153352"/>
                  <a:gd name="connsiteX7" fmla="*/ 53340 w 110490"/>
                  <a:gd name="connsiteY7" fmla="*/ 84773 h 153352"/>
                  <a:gd name="connsiteX8" fmla="*/ 85725 w 110490"/>
                  <a:gd name="connsiteY8" fmla="*/ 113348 h 153352"/>
                  <a:gd name="connsiteX9" fmla="*/ 58103 w 110490"/>
                  <a:gd name="connsiteY9" fmla="*/ 135255 h 153352"/>
                  <a:gd name="connsiteX10" fmla="*/ 23813 w 110490"/>
                  <a:gd name="connsiteY10" fmla="*/ 107633 h 153352"/>
                  <a:gd name="connsiteX11" fmla="*/ 0 w 110490"/>
                  <a:gd name="connsiteY11" fmla="*/ 107633 h 153352"/>
                  <a:gd name="connsiteX12" fmla="*/ 58103 w 110490"/>
                  <a:gd name="connsiteY12" fmla="*/ 153352 h 153352"/>
                  <a:gd name="connsiteX13" fmla="*/ 110490 w 110490"/>
                  <a:gd name="connsiteY13" fmla="*/ 110490 h 153352"/>
                  <a:gd name="connsiteX14" fmla="*/ 62865 w 110490"/>
                  <a:gd name="connsiteY14" fmla="*/ 63817 h 153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0490" h="153352">
                    <a:moveTo>
                      <a:pt x="62865" y="63817"/>
                    </a:moveTo>
                    <a:cubicBezTo>
                      <a:pt x="40005" y="58102"/>
                      <a:pt x="31432" y="51435"/>
                      <a:pt x="31432" y="38100"/>
                    </a:cubicBezTo>
                    <a:cubicBezTo>
                      <a:pt x="31432" y="23813"/>
                      <a:pt x="41910" y="18098"/>
                      <a:pt x="56198" y="18098"/>
                    </a:cubicBezTo>
                    <a:cubicBezTo>
                      <a:pt x="70485" y="18098"/>
                      <a:pt x="80010" y="25717"/>
                      <a:pt x="82868" y="39052"/>
                    </a:cubicBezTo>
                    <a:cubicBezTo>
                      <a:pt x="92393" y="40005"/>
                      <a:pt x="108585" y="44767"/>
                      <a:pt x="108585" y="44767"/>
                    </a:cubicBezTo>
                    <a:cubicBezTo>
                      <a:pt x="105728" y="19050"/>
                      <a:pt x="89535" y="0"/>
                      <a:pt x="57150" y="0"/>
                    </a:cubicBezTo>
                    <a:cubicBezTo>
                      <a:pt x="29528" y="0"/>
                      <a:pt x="6668" y="16192"/>
                      <a:pt x="6668" y="41910"/>
                    </a:cubicBezTo>
                    <a:cubicBezTo>
                      <a:pt x="6668" y="67627"/>
                      <a:pt x="24765" y="78105"/>
                      <a:pt x="53340" y="84773"/>
                    </a:cubicBezTo>
                    <a:cubicBezTo>
                      <a:pt x="77153" y="90488"/>
                      <a:pt x="85725" y="98108"/>
                      <a:pt x="85725" y="113348"/>
                    </a:cubicBezTo>
                    <a:cubicBezTo>
                      <a:pt x="85725" y="126683"/>
                      <a:pt x="73343" y="135255"/>
                      <a:pt x="58103" y="135255"/>
                    </a:cubicBezTo>
                    <a:cubicBezTo>
                      <a:pt x="40957" y="135255"/>
                      <a:pt x="27623" y="125730"/>
                      <a:pt x="23813" y="107633"/>
                    </a:cubicBezTo>
                    <a:lnTo>
                      <a:pt x="0" y="107633"/>
                    </a:lnTo>
                    <a:cubicBezTo>
                      <a:pt x="2857" y="137160"/>
                      <a:pt x="24765" y="153352"/>
                      <a:pt x="58103" y="153352"/>
                    </a:cubicBezTo>
                    <a:cubicBezTo>
                      <a:pt x="86678" y="153352"/>
                      <a:pt x="110490" y="137160"/>
                      <a:pt x="110490" y="110490"/>
                    </a:cubicBezTo>
                    <a:cubicBezTo>
                      <a:pt x="110490" y="84773"/>
                      <a:pt x="95250" y="70485"/>
                      <a:pt x="62865" y="638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Vrije vorm: vorm 22">
                <a:extLst>
                  <a:ext uri="{FF2B5EF4-FFF2-40B4-BE49-F238E27FC236}">
                    <a16:creationId xmlns:a16="http://schemas.microsoft.com/office/drawing/2014/main" id="{55D23397-B614-4BF0-91B8-7726FBC8B54F}"/>
                  </a:ext>
                </a:extLst>
              </p:cNvPr>
              <p:cNvSpPr/>
              <p:nvPr/>
            </p:nvSpPr>
            <p:spPr>
              <a:xfrm>
                <a:off x="4310062" y="2847022"/>
                <a:ext cx="94297" cy="119062"/>
              </a:xfrm>
              <a:custGeom>
                <a:avLst/>
                <a:gdLst>
                  <a:gd name="connsiteX0" fmla="*/ 94298 w 94297"/>
                  <a:gd name="connsiteY0" fmla="*/ 87630 h 119062"/>
                  <a:gd name="connsiteX1" fmla="*/ 94298 w 94297"/>
                  <a:gd name="connsiteY1" fmla="*/ 47625 h 119062"/>
                  <a:gd name="connsiteX2" fmla="*/ 94298 w 94297"/>
                  <a:gd name="connsiteY2" fmla="*/ 47625 h 119062"/>
                  <a:gd name="connsiteX3" fmla="*/ 93345 w 94297"/>
                  <a:gd name="connsiteY3" fmla="*/ 31432 h 119062"/>
                  <a:gd name="connsiteX4" fmla="*/ 50483 w 94297"/>
                  <a:gd name="connsiteY4" fmla="*/ 0 h 119062"/>
                  <a:gd name="connsiteX5" fmla="*/ 8573 w 94297"/>
                  <a:gd name="connsiteY5" fmla="*/ 22860 h 119062"/>
                  <a:gd name="connsiteX6" fmla="*/ 8573 w 94297"/>
                  <a:gd name="connsiteY6" fmla="*/ 22860 h 119062"/>
                  <a:gd name="connsiteX7" fmla="*/ 24765 w 94297"/>
                  <a:gd name="connsiteY7" fmla="*/ 35242 h 119062"/>
                  <a:gd name="connsiteX8" fmla="*/ 37148 w 94297"/>
                  <a:gd name="connsiteY8" fmla="*/ 20955 h 119062"/>
                  <a:gd name="connsiteX9" fmla="*/ 38100 w 94297"/>
                  <a:gd name="connsiteY9" fmla="*/ 20002 h 119062"/>
                  <a:gd name="connsiteX10" fmla="*/ 50483 w 94297"/>
                  <a:gd name="connsiteY10" fmla="*/ 17145 h 119062"/>
                  <a:gd name="connsiteX11" fmla="*/ 70485 w 94297"/>
                  <a:gd name="connsiteY11" fmla="*/ 32385 h 119062"/>
                  <a:gd name="connsiteX12" fmla="*/ 70485 w 94297"/>
                  <a:gd name="connsiteY12" fmla="*/ 47625 h 119062"/>
                  <a:gd name="connsiteX13" fmla="*/ 70485 w 94297"/>
                  <a:gd name="connsiteY13" fmla="*/ 47625 h 119062"/>
                  <a:gd name="connsiteX14" fmla="*/ 62865 w 94297"/>
                  <a:gd name="connsiteY14" fmla="*/ 47625 h 119062"/>
                  <a:gd name="connsiteX15" fmla="*/ 0 w 94297"/>
                  <a:gd name="connsiteY15" fmla="*/ 86677 h 119062"/>
                  <a:gd name="connsiteX16" fmla="*/ 22860 w 94297"/>
                  <a:gd name="connsiteY16" fmla="*/ 117157 h 119062"/>
                  <a:gd name="connsiteX17" fmla="*/ 36195 w 94297"/>
                  <a:gd name="connsiteY17" fmla="*/ 119063 h 119062"/>
                  <a:gd name="connsiteX18" fmla="*/ 63817 w 94297"/>
                  <a:gd name="connsiteY18" fmla="*/ 111442 h 119062"/>
                  <a:gd name="connsiteX19" fmla="*/ 69533 w 94297"/>
                  <a:gd name="connsiteY19" fmla="*/ 99060 h 119062"/>
                  <a:gd name="connsiteX20" fmla="*/ 69533 w 94297"/>
                  <a:gd name="connsiteY20" fmla="*/ 99060 h 119062"/>
                  <a:gd name="connsiteX21" fmla="*/ 69533 w 94297"/>
                  <a:gd name="connsiteY21" fmla="*/ 99060 h 119062"/>
                  <a:gd name="connsiteX22" fmla="*/ 71438 w 94297"/>
                  <a:gd name="connsiteY22" fmla="*/ 115252 h 119062"/>
                  <a:gd name="connsiteX23" fmla="*/ 94298 w 94297"/>
                  <a:gd name="connsiteY23" fmla="*/ 115252 h 119062"/>
                  <a:gd name="connsiteX24" fmla="*/ 94298 w 94297"/>
                  <a:gd name="connsiteY24" fmla="*/ 114300 h 119062"/>
                  <a:gd name="connsiteX25" fmla="*/ 94298 w 94297"/>
                  <a:gd name="connsiteY25" fmla="*/ 87630 h 119062"/>
                  <a:gd name="connsiteX26" fmla="*/ 70485 w 94297"/>
                  <a:gd name="connsiteY26" fmla="*/ 63817 h 119062"/>
                  <a:gd name="connsiteX27" fmla="*/ 70485 w 94297"/>
                  <a:gd name="connsiteY27" fmla="*/ 74295 h 119062"/>
                  <a:gd name="connsiteX28" fmla="*/ 70485 w 94297"/>
                  <a:gd name="connsiteY28" fmla="*/ 74295 h 119062"/>
                  <a:gd name="connsiteX29" fmla="*/ 55245 w 94297"/>
                  <a:gd name="connsiteY29" fmla="*/ 100965 h 119062"/>
                  <a:gd name="connsiteX30" fmla="*/ 44767 w 94297"/>
                  <a:gd name="connsiteY30" fmla="*/ 102870 h 119062"/>
                  <a:gd name="connsiteX31" fmla="*/ 24765 w 94297"/>
                  <a:gd name="connsiteY31" fmla="*/ 85725 h 119062"/>
                  <a:gd name="connsiteX32" fmla="*/ 24765 w 94297"/>
                  <a:gd name="connsiteY32" fmla="*/ 82867 h 119062"/>
                  <a:gd name="connsiteX33" fmla="*/ 37148 w 94297"/>
                  <a:gd name="connsiteY33" fmla="*/ 67627 h 119062"/>
                  <a:gd name="connsiteX34" fmla="*/ 70485 w 94297"/>
                  <a:gd name="connsiteY34" fmla="*/ 63817 h 119062"/>
                  <a:gd name="connsiteX35" fmla="*/ 70485 w 94297"/>
                  <a:gd name="connsiteY35" fmla="*/ 63817 h 11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4297" h="119062">
                    <a:moveTo>
                      <a:pt x="94298" y="87630"/>
                    </a:moveTo>
                    <a:lnTo>
                      <a:pt x="94298" y="47625"/>
                    </a:lnTo>
                    <a:lnTo>
                      <a:pt x="94298" y="47625"/>
                    </a:lnTo>
                    <a:cubicBezTo>
                      <a:pt x="94298" y="41910"/>
                      <a:pt x="94298" y="36195"/>
                      <a:pt x="93345" y="31432"/>
                    </a:cubicBezTo>
                    <a:cubicBezTo>
                      <a:pt x="91440" y="12382"/>
                      <a:pt x="80010" y="0"/>
                      <a:pt x="50483" y="0"/>
                    </a:cubicBezTo>
                    <a:cubicBezTo>
                      <a:pt x="30480" y="0"/>
                      <a:pt x="15240" y="8573"/>
                      <a:pt x="8573" y="22860"/>
                    </a:cubicBezTo>
                    <a:cubicBezTo>
                      <a:pt x="8573" y="22860"/>
                      <a:pt x="8573" y="22860"/>
                      <a:pt x="8573" y="22860"/>
                    </a:cubicBezTo>
                    <a:cubicBezTo>
                      <a:pt x="15240" y="27623"/>
                      <a:pt x="20002" y="31432"/>
                      <a:pt x="24765" y="35242"/>
                    </a:cubicBezTo>
                    <a:cubicBezTo>
                      <a:pt x="27623" y="29527"/>
                      <a:pt x="30480" y="24765"/>
                      <a:pt x="37148" y="20955"/>
                    </a:cubicBezTo>
                    <a:cubicBezTo>
                      <a:pt x="37148" y="20955"/>
                      <a:pt x="38100" y="20002"/>
                      <a:pt x="38100" y="20002"/>
                    </a:cubicBezTo>
                    <a:cubicBezTo>
                      <a:pt x="40958" y="18098"/>
                      <a:pt x="45720" y="17145"/>
                      <a:pt x="50483" y="17145"/>
                    </a:cubicBezTo>
                    <a:cubicBezTo>
                      <a:pt x="63817" y="17145"/>
                      <a:pt x="69533" y="23813"/>
                      <a:pt x="70485" y="32385"/>
                    </a:cubicBezTo>
                    <a:cubicBezTo>
                      <a:pt x="70485" y="36195"/>
                      <a:pt x="70485" y="47625"/>
                      <a:pt x="70485" y="47625"/>
                    </a:cubicBezTo>
                    <a:lnTo>
                      <a:pt x="70485" y="47625"/>
                    </a:lnTo>
                    <a:lnTo>
                      <a:pt x="62865" y="47625"/>
                    </a:lnTo>
                    <a:cubicBezTo>
                      <a:pt x="20002" y="47625"/>
                      <a:pt x="0" y="60960"/>
                      <a:pt x="0" y="86677"/>
                    </a:cubicBezTo>
                    <a:cubicBezTo>
                      <a:pt x="0" y="102870"/>
                      <a:pt x="9525" y="113348"/>
                      <a:pt x="22860" y="117157"/>
                    </a:cubicBezTo>
                    <a:cubicBezTo>
                      <a:pt x="26670" y="118110"/>
                      <a:pt x="31433" y="119063"/>
                      <a:pt x="36195" y="119063"/>
                    </a:cubicBezTo>
                    <a:cubicBezTo>
                      <a:pt x="46673" y="119063"/>
                      <a:pt x="56198" y="117157"/>
                      <a:pt x="63817" y="111442"/>
                    </a:cubicBez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69533" y="99060"/>
                    </a:lnTo>
                    <a:lnTo>
                      <a:pt x="71438" y="115252"/>
                    </a:lnTo>
                    <a:lnTo>
                      <a:pt x="94298" y="115252"/>
                    </a:lnTo>
                    <a:cubicBezTo>
                      <a:pt x="94298" y="115252"/>
                      <a:pt x="94298" y="114300"/>
                      <a:pt x="94298" y="114300"/>
                    </a:cubicBezTo>
                    <a:cubicBezTo>
                      <a:pt x="94298" y="103823"/>
                      <a:pt x="94298" y="96202"/>
                      <a:pt x="94298" y="87630"/>
                    </a:cubicBezTo>
                    <a:close/>
                    <a:moveTo>
                      <a:pt x="70485" y="63817"/>
                    </a:moveTo>
                    <a:lnTo>
                      <a:pt x="70485" y="74295"/>
                    </a:lnTo>
                    <a:lnTo>
                      <a:pt x="70485" y="74295"/>
                    </a:lnTo>
                    <a:cubicBezTo>
                      <a:pt x="70485" y="87630"/>
                      <a:pt x="64770" y="97155"/>
                      <a:pt x="55245" y="100965"/>
                    </a:cubicBezTo>
                    <a:cubicBezTo>
                      <a:pt x="52388" y="101917"/>
                      <a:pt x="48577" y="102870"/>
                      <a:pt x="44767" y="102870"/>
                    </a:cubicBezTo>
                    <a:cubicBezTo>
                      <a:pt x="32385" y="102870"/>
                      <a:pt x="24765" y="97155"/>
                      <a:pt x="24765" y="85725"/>
                    </a:cubicBezTo>
                    <a:cubicBezTo>
                      <a:pt x="24765" y="84773"/>
                      <a:pt x="24765" y="83820"/>
                      <a:pt x="24765" y="82867"/>
                    </a:cubicBezTo>
                    <a:cubicBezTo>
                      <a:pt x="25717" y="76200"/>
                      <a:pt x="30480" y="71438"/>
                      <a:pt x="37148" y="67627"/>
                    </a:cubicBezTo>
                    <a:cubicBezTo>
                      <a:pt x="45720" y="63817"/>
                      <a:pt x="57150" y="62865"/>
                      <a:pt x="70485" y="63817"/>
                    </a:cubicBezTo>
                    <a:lnTo>
                      <a:pt x="70485" y="6381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53F170B8-A39A-4E67-85F8-F9FF83508963}"/>
                </a:ext>
              </a:extLst>
            </p:cNvPr>
            <p:cNvSpPr/>
            <p:nvPr/>
          </p:nvSpPr>
          <p:spPr>
            <a:xfrm>
              <a:off x="4293869" y="2333625"/>
              <a:ext cx="513397" cy="401002"/>
            </a:xfrm>
            <a:custGeom>
              <a:avLst/>
              <a:gdLst>
                <a:gd name="connsiteX0" fmla="*/ 302895 w 513397"/>
                <a:gd name="connsiteY0" fmla="*/ 137160 h 401002"/>
                <a:gd name="connsiteX1" fmla="*/ 380047 w 513397"/>
                <a:gd name="connsiteY1" fmla="*/ 219075 h 401002"/>
                <a:gd name="connsiteX2" fmla="*/ 359092 w 513397"/>
                <a:gd name="connsiteY2" fmla="*/ 237173 h 401002"/>
                <a:gd name="connsiteX3" fmla="*/ 280035 w 513397"/>
                <a:gd name="connsiteY3" fmla="*/ 101918 h 401002"/>
                <a:gd name="connsiteX4" fmla="*/ 240030 w 513397"/>
                <a:gd name="connsiteY4" fmla="*/ 50482 h 401002"/>
                <a:gd name="connsiteX5" fmla="*/ 23813 w 513397"/>
                <a:gd name="connsiteY5" fmla="*/ 0 h 401002"/>
                <a:gd name="connsiteX6" fmla="*/ 153352 w 513397"/>
                <a:gd name="connsiteY6" fmla="*/ 44768 h 401002"/>
                <a:gd name="connsiteX7" fmla="*/ 142875 w 513397"/>
                <a:gd name="connsiteY7" fmla="*/ 62865 h 401002"/>
                <a:gd name="connsiteX8" fmla="*/ 0 w 513397"/>
                <a:gd name="connsiteY8" fmla="*/ 39053 h 401002"/>
                <a:gd name="connsiteX9" fmla="*/ 134302 w 513397"/>
                <a:gd name="connsiteY9" fmla="*/ 81915 h 401002"/>
                <a:gd name="connsiteX10" fmla="*/ 128588 w 513397"/>
                <a:gd name="connsiteY10" fmla="*/ 97155 h 401002"/>
                <a:gd name="connsiteX11" fmla="*/ 4763 w 513397"/>
                <a:gd name="connsiteY11" fmla="*/ 85725 h 401002"/>
                <a:gd name="connsiteX12" fmla="*/ 124777 w 513397"/>
                <a:gd name="connsiteY12" fmla="*/ 114300 h 401002"/>
                <a:gd name="connsiteX13" fmla="*/ 120967 w 513397"/>
                <a:gd name="connsiteY13" fmla="*/ 129540 h 401002"/>
                <a:gd name="connsiteX14" fmla="*/ 39052 w 513397"/>
                <a:gd name="connsiteY14" fmla="*/ 129540 h 401002"/>
                <a:gd name="connsiteX15" fmla="*/ 98107 w 513397"/>
                <a:gd name="connsiteY15" fmla="*/ 150495 h 401002"/>
                <a:gd name="connsiteX16" fmla="*/ 179070 w 513397"/>
                <a:gd name="connsiteY16" fmla="*/ 180975 h 401002"/>
                <a:gd name="connsiteX17" fmla="*/ 299085 w 513397"/>
                <a:gd name="connsiteY17" fmla="*/ 280035 h 401002"/>
                <a:gd name="connsiteX18" fmla="*/ 338138 w 513397"/>
                <a:gd name="connsiteY18" fmla="*/ 274320 h 401002"/>
                <a:gd name="connsiteX19" fmla="*/ 265747 w 513397"/>
                <a:gd name="connsiteY19" fmla="*/ 320993 h 401002"/>
                <a:gd name="connsiteX20" fmla="*/ 222885 w 513397"/>
                <a:gd name="connsiteY20" fmla="*/ 374333 h 401002"/>
                <a:gd name="connsiteX21" fmla="*/ 193357 w 513397"/>
                <a:gd name="connsiteY21" fmla="*/ 401003 h 401002"/>
                <a:gd name="connsiteX22" fmla="*/ 275272 w 513397"/>
                <a:gd name="connsiteY22" fmla="*/ 386715 h 401002"/>
                <a:gd name="connsiteX23" fmla="*/ 428625 w 513397"/>
                <a:gd name="connsiteY23" fmla="*/ 240983 h 401002"/>
                <a:gd name="connsiteX24" fmla="*/ 370522 w 513397"/>
                <a:gd name="connsiteY24" fmla="*/ 166688 h 401002"/>
                <a:gd name="connsiteX25" fmla="*/ 371475 w 513397"/>
                <a:gd name="connsiteY25" fmla="*/ 164783 h 401002"/>
                <a:gd name="connsiteX26" fmla="*/ 448628 w 513397"/>
                <a:gd name="connsiteY26" fmla="*/ 200977 h 401002"/>
                <a:gd name="connsiteX27" fmla="*/ 501015 w 513397"/>
                <a:gd name="connsiteY27" fmla="*/ 214313 h 401002"/>
                <a:gd name="connsiteX28" fmla="*/ 373380 w 513397"/>
                <a:gd name="connsiteY28" fmla="*/ 149543 h 401002"/>
                <a:gd name="connsiteX29" fmla="*/ 353378 w 513397"/>
                <a:gd name="connsiteY29" fmla="*/ 138113 h 401002"/>
                <a:gd name="connsiteX30" fmla="*/ 360997 w 513397"/>
                <a:gd name="connsiteY30" fmla="*/ 129540 h 401002"/>
                <a:gd name="connsiteX31" fmla="*/ 356235 w 513397"/>
                <a:gd name="connsiteY31" fmla="*/ 120015 h 401002"/>
                <a:gd name="connsiteX32" fmla="*/ 363855 w 513397"/>
                <a:gd name="connsiteY32" fmla="*/ 112395 h 401002"/>
                <a:gd name="connsiteX33" fmla="*/ 372428 w 513397"/>
                <a:gd name="connsiteY33" fmla="*/ 120015 h 401002"/>
                <a:gd name="connsiteX34" fmla="*/ 379095 w 513397"/>
                <a:gd name="connsiteY34" fmla="*/ 128588 h 401002"/>
                <a:gd name="connsiteX35" fmla="*/ 506730 w 513397"/>
                <a:gd name="connsiteY35" fmla="*/ 213360 h 401002"/>
                <a:gd name="connsiteX36" fmla="*/ 506730 w 513397"/>
                <a:gd name="connsiteY36" fmla="*/ 219075 h 401002"/>
                <a:gd name="connsiteX37" fmla="*/ 506730 w 513397"/>
                <a:gd name="connsiteY37" fmla="*/ 219075 h 401002"/>
                <a:gd name="connsiteX38" fmla="*/ 513397 w 513397"/>
                <a:gd name="connsiteY38" fmla="*/ 212408 h 401002"/>
                <a:gd name="connsiteX39" fmla="*/ 510540 w 513397"/>
                <a:gd name="connsiteY39" fmla="*/ 206693 h 401002"/>
                <a:gd name="connsiteX40" fmla="*/ 364807 w 513397"/>
                <a:gd name="connsiteY40" fmla="*/ 100965 h 401002"/>
                <a:gd name="connsiteX41" fmla="*/ 332422 w 513397"/>
                <a:gd name="connsiteY41" fmla="*/ 94298 h 401002"/>
                <a:gd name="connsiteX42" fmla="*/ 332422 w 513397"/>
                <a:gd name="connsiteY42" fmla="*/ 98107 h 401002"/>
                <a:gd name="connsiteX43" fmla="*/ 319088 w 513397"/>
                <a:gd name="connsiteY43" fmla="*/ 98107 h 401002"/>
                <a:gd name="connsiteX44" fmla="*/ 321945 w 513397"/>
                <a:gd name="connsiteY44" fmla="*/ 102870 h 401002"/>
                <a:gd name="connsiteX45" fmla="*/ 309563 w 513397"/>
                <a:gd name="connsiteY45" fmla="*/ 104775 h 401002"/>
                <a:gd name="connsiteX46" fmla="*/ 314325 w 513397"/>
                <a:gd name="connsiteY46" fmla="*/ 111443 h 401002"/>
                <a:gd name="connsiteX47" fmla="*/ 304800 w 513397"/>
                <a:gd name="connsiteY47" fmla="*/ 115252 h 401002"/>
                <a:gd name="connsiteX48" fmla="*/ 309563 w 513397"/>
                <a:gd name="connsiteY48" fmla="*/ 122873 h 401002"/>
                <a:gd name="connsiteX49" fmla="*/ 301942 w 513397"/>
                <a:gd name="connsiteY49" fmla="*/ 125730 h 401002"/>
                <a:gd name="connsiteX50" fmla="*/ 305753 w 513397"/>
                <a:gd name="connsiteY50" fmla="*/ 132398 h 401002"/>
                <a:gd name="connsiteX51" fmla="*/ 302895 w 513397"/>
                <a:gd name="connsiteY51" fmla="*/ 137160 h 40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3397" h="401002">
                  <a:moveTo>
                    <a:pt x="302895" y="137160"/>
                  </a:moveTo>
                  <a:cubicBezTo>
                    <a:pt x="302895" y="181927"/>
                    <a:pt x="380047" y="184785"/>
                    <a:pt x="380047" y="219075"/>
                  </a:cubicBezTo>
                  <a:cubicBezTo>
                    <a:pt x="380047" y="231458"/>
                    <a:pt x="368617" y="237173"/>
                    <a:pt x="359092" y="237173"/>
                  </a:cubicBezTo>
                  <a:cubicBezTo>
                    <a:pt x="313372" y="237173"/>
                    <a:pt x="287655" y="173355"/>
                    <a:pt x="280035" y="101918"/>
                  </a:cubicBezTo>
                  <a:cubicBezTo>
                    <a:pt x="277178" y="75248"/>
                    <a:pt x="266700" y="61913"/>
                    <a:pt x="240030" y="50482"/>
                  </a:cubicBezTo>
                  <a:cubicBezTo>
                    <a:pt x="176213" y="23813"/>
                    <a:pt x="81915" y="8572"/>
                    <a:pt x="23813" y="0"/>
                  </a:cubicBezTo>
                  <a:cubicBezTo>
                    <a:pt x="30480" y="25718"/>
                    <a:pt x="117157" y="40957"/>
                    <a:pt x="153352" y="44768"/>
                  </a:cubicBezTo>
                  <a:cubicBezTo>
                    <a:pt x="150495" y="49530"/>
                    <a:pt x="145732" y="58102"/>
                    <a:pt x="142875" y="62865"/>
                  </a:cubicBezTo>
                  <a:cubicBezTo>
                    <a:pt x="106680" y="53340"/>
                    <a:pt x="44767" y="44768"/>
                    <a:pt x="0" y="39053"/>
                  </a:cubicBezTo>
                  <a:cubicBezTo>
                    <a:pt x="14288" y="67627"/>
                    <a:pt x="80963" y="72390"/>
                    <a:pt x="134302" y="81915"/>
                  </a:cubicBezTo>
                  <a:lnTo>
                    <a:pt x="128588" y="97155"/>
                  </a:lnTo>
                  <a:cubicBezTo>
                    <a:pt x="87630" y="90488"/>
                    <a:pt x="44767" y="85725"/>
                    <a:pt x="4763" y="85725"/>
                  </a:cubicBezTo>
                  <a:cubicBezTo>
                    <a:pt x="20002" y="108585"/>
                    <a:pt x="80963" y="113348"/>
                    <a:pt x="124777" y="114300"/>
                  </a:cubicBezTo>
                  <a:lnTo>
                    <a:pt x="120967" y="129540"/>
                  </a:lnTo>
                  <a:cubicBezTo>
                    <a:pt x="95250" y="128588"/>
                    <a:pt x="66675" y="128588"/>
                    <a:pt x="39052" y="129540"/>
                  </a:cubicBezTo>
                  <a:cubicBezTo>
                    <a:pt x="48577" y="145733"/>
                    <a:pt x="74295" y="148590"/>
                    <a:pt x="98107" y="150495"/>
                  </a:cubicBezTo>
                  <a:cubicBezTo>
                    <a:pt x="123825" y="153352"/>
                    <a:pt x="164782" y="157163"/>
                    <a:pt x="179070" y="180975"/>
                  </a:cubicBezTo>
                  <a:cubicBezTo>
                    <a:pt x="214313" y="236220"/>
                    <a:pt x="241935" y="280035"/>
                    <a:pt x="299085" y="280035"/>
                  </a:cubicBezTo>
                  <a:cubicBezTo>
                    <a:pt x="316230" y="280035"/>
                    <a:pt x="330517" y="277178"/>
                    <a:pt x="338138" y="274320"/>
                  </a:cubicBezTo>
                  <a:cubicBezTo>
                    <a:pt x="333375" y="293370"/>
                    <a:pt x="289560" y="283845"/>
                    <a:pt x="265747" y="320993"/>
                  </a:cubicBezTo>
                  <a:cubicBezTo>
                    <a:pt x="251460" y="342900"/>
                    <a:pt x="251460" y="367665"/>
                    <a:pt x="222885" y="374333"/>
                  </a:cubicBezTo>
                  <a:cubicBezTo>
                    <a:pt x="204788" y="379095"/>
                    <a:pt x="193357" y="386715"/>
                    <a:pt x="193357" y="401003"/>
                  </a:cubicBezTo>
                  <a:cubicBezTo>
                    <a:pt x="222885" y="400050"/>
                    <a:pt x="244792" y="396240"/>
                    <a:pt x="275272" y="386715"/>
                  </a:cubicBezTo>
                  <a:cubicBezTo>
                    <a:pt x="384810" y="353378"/>
                    <a:pt x="428625" y="291465"/>
                    <a:pt x="428625" y="240983"/>
                  </a:cubicBezTo>
                  <a:cubicBezTo>
                    <a:pt x="428625" y="213360"/>
                    <a:pt x="413385" y="185738"/>
                    <a:pt x="370522" y="166688"/>
                  </a:cubicBezTo>
                  <a:lnTo>
                    <a:pt x="371475" y="164783"/>
                  </a:lnTo>
                  <a:cubicBezTo>
                    <a:pt x="386715" y="167640"/>
                    <a:pt x="433388" y="194310"/>
                    <a:pt x="448628" y="200977"/>
                  </a:cubicBezTo>
                  <a:cubicBezTo>
                    <a:pt x="467678" y="209550"/>
                    <a:pt x="483870" y="214313"/>
                    <a:pt x="501015" y="214313"/>
                  </a:cubicBezTo>
                  <a:cubicBezTo>
                    <a:pt x="454342" y="182880"/>
                    <a:pt x="412432" y="161925"/>
                    <a:pt x="373380" y="149543"/>
                  </a:cubicBezTo>
                  <a:cubicBezTo>
                    <a:pt x="361950" y="145733"/>
                    <a:pt x="353378" y="142875"/>
                    <a:pt x="353378" y="138113"/>
                  </a:cubicBezTo>
                  <a:cubicBezTo>
                    <a:pt x="353378" y="133350"/>
                    <a:pt x="360997" y="133350"/>
                    <a:pt x="360997" y="129540"/>
                  </a:cubicBezTo>
                  <a:cubicBezTo>
                    <a:pt x="360997" y="126682"/>
                    <a:pt x="356235" y="125730"/>
                    <a:pt x="356235" y="120015"/>
                  </a:cubicBezTo>
                  <a:cubicBezTo>
                    <a:pt x="356235" y="116205"/>
                    <a:pt x="359092" y="112395"/>
                    <a:pt x="363855" y="112395"/>
                  </a:cubicBezTo>
                  <a:cubicBezTo>
                    <a:pt x="368617" y="112395"/>
                    <a:pt x="371475" y="115252"/>
                    <a:pt x="372428" y="120015"/>
                  </a:cubicBezTo>
                  <a:cubicBezTo>
                    <a:pt x="373380" y="122873"/>
                    <a:pt x="374332" y="126682"/>
                    <a:pt x="379095" y="128588"/>
                  </a:cubicBezTo>
                  <a:cubicBezTo>
                    <a:pt x="418147" y="147638"/>
                    <a:pt x="472440" y="185738"/>
                    <a:pt x="506730" y="213360"/>
                  </a:cubicBezTo>
                  <a:lnTo>
                    <a:pt x="506730" y="219075"/>
                  </a:lnTo>
                  <a:lnTo>
                    <a:pt x="506730" y="219075"/>
                  </a:lnTo>
                  <a:cubicBezTo>
                    <a:pt x="510540" y="219075"/>
                    <a:pt x="513397" y="215265"/>
                    <a:pt x="513397" y="212408"/>
                  </a:cubicBezTo>
                  <a:cubicBezTo>
                    <a:pt x="513397" y="210502"/>
                    <a:pt x="512445" y="207645"/>
                    <a:pt x="510540" y="206693"/>
                  </a:cubicBezTo>
                  <a:cubicBezTo>
                    <a:pt x="486728" y="184785"/>
                    <a:pt x="417195" y="122873"/>
                    <a:pt x="364807" y="100965"/>
                  </a:cubicBezTo>
                  <a:cubicBezTo>
                    <a:pt x="353378" y="96202"/>
                    <a:pt x="340995" y="94298"/>
                    <a:pt x="332422" y="94298"/>
                  </a:cubicBezTo>
                  <a:lnTo>
                    <a:pt x="332422" y="98107"/>
                  </a:lnTo>
                  <a:lnTo>
                    <a:pt x="319088" y="98107"/>
                  </a:lnTo>
                  <a:lnTo>
                    <a:pt x="321945" y="102870"/>
                  </a:lnTo>
                  <a:lnTo>
                    <a:pt x="309563" y="104775"/>
                  </a:lnTo>
                  <a:lnTo>
                    <a:pt x="314325" y="111443"/>
                  </a:lnTo>
                  <a:lnTo>
                    <a:pt x="304800" y="115252"/>
                  </a:lnTo>
                  <a:lnTo>
                    <a:pt x="309563" y="122873"/>
                  </a:lnTo>
                  <a:lnTo>
                    <a:pt x="301942" y="125730"/>
                  </a:lnTo>
                  <a:lnTo>
                    <a:pt x="305753" y="132398"/>
                  </a:lnTo>
                  <a:lnTo>
                    <a:pt x="302895" y="1371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1211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hidden="1">
            <a:extLst>
              <a:ext uri="{FF2B5EF4-FFF2-40B4-BE49-F238E27FC236}">
                <a16:creationId xmlns:a16="http://schemas.microsoft.com/office/drawing/2014/main" id="{28BB066A-C969-4DF8-A9F9-3F046B4317F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D424D6-E37E-4C3F-B628-A25AA7D5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917193"/>
            <a:ext cx="8382000" cy="46628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l-NL"/>
              <a:t>Titel van slide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3395957-70CE-47A2-A413-F54CD4560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2309758"/>
            <a:ext cx="8381999" cy="25598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091BDA9E-2019-4F10-B121-2F95884A9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480" y="180000"/>
            <a:ext cx="7833068" cy="17242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196F8F1E-467B-454D-8CA0-D2633987C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4850" y="185740"/>
            <a:ext cx="431671" cy="17142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100" b="1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nl-NL"/>
              <a:t> </a:t>
            </a:r>
            <a:fld id="{B74C3CA3-956D-4E4B-B5F3-86E633D39F76}" type="slidenum">
              <a:rPr lang="nl-NL" b="0" smtClean="0"/>
              <a:pPr/>
              <a:t>‹nr.›</a:t>
            </a:fld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val="15203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695" r:id="rId7"/>
    <p:sldLayoutId id="2147483696" r:id="rId8"/>
    <p:sldLayoutId id="2147483710" r:id="rId9"/>
    <p:sldLayoutId id="2147483712" r:id="rId10"/>
    <p:sldLayoutId id="2147483711" r:id="rId11"/>
    <p:sldLayoutId id="2147483713" r:id="rId12"/>
    <p:sldLayoutId id="2147483715" r:id="rId13"/>
    <p:sldLayoutId id="2147483714" r:id="rId14"/>
    <p:sldLayoutId id="2147483716" r:id="rId15"/>
    <p:sldLayoutId id="2147483717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100" b="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100" b="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179388" indent="-1793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355600" indent="-17780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100" b="0" kern="1200">
          <a:solidFill>
            <a:schemeClr val="tx1"/>
          </a:solidFill>
          <a:latin typeface="+mn-lt"/>
          <a:ea typeface="+mn-ea"/>
          <a:cs typeface="Segoe UI Semibold" panose="020B0702040204020203" pitchFamily="34" charset="0"/>
        </a:defRPr>
      </a:lvl4pPr>
      <a:lvl5pPr marL="527050" indent="-1714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6pPr>
      <a:lvl7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57188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quin.n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QvJjYeKaKag?feature=oembed" TargetMode="Externa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quin.nl/bloed-doneren/locatie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quin.nl/goedwer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anquin.nl/goedwerk/download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quin.nl/goedwer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863EB-BF01-48D9-8AD3-B7AA3F8DC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999" y="1711794"/>
            <a:ext cx="4962099" cy="1329572"/>
          </a:xfrm>
        </p:spPr>
        <p:txBody>
          <a:bodyPr>
            <a:normAutofit fontScale="90000"/>
          </a:bodyPr>
          <a:lstStyle/>
          <a:p>
            <a:r>
              <a:rPr lang="nl-NL" sz="5400" dirty="0"/>
              <a:t>Elk bedrijf kan levens redden met </a:t>
            </a:r>
            <a:r>
              <a:rPr lang="nl-NL" sz="5400" b="1" dirty="0">
                <a:latin typeface="Segoe UI Semibold"/>
                <a:cs typeface="Segoe UI Semibold"/>
              </a:rPr>
              <a:t>Sanquin at </a:t>
            </a:r>
            <a:r>
              <a:rPr lang="nl-NL" sz="5400" b="1" dirty="0" err="1">
                <a:latin typeface="Segoe UI Semibold"/>
                <a:cs typeface="Segoe UI Semibold"/>
              </a:rPr>
              <a:t>Work</a:t>
            </a:r>
            <a:endParaRPr lang="nl-NL" dirty="0">
              <a:latin typeface="Segoe UI Semibold"/>
              <a:cs typeface="Segoe U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43560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 56">
            <a:extLst>
              <a:ext uri="{FF2B5EF4-FFF2-40B4-BE49-F238E27FC236}">
                <a16:creationId xmlns:a16="http://schemas.microsoft.com/office/drawing/2014/main" id="{4A9FDFCF-4569-4AF7-992C-889D09724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latin typeface="Segoe UI Semibold"/>
                <a:cs typeface="Segoe UI Semibold"/>
              </a:rPr>
              <a:t>Sanquin at </a:t>
            </a:r>
            <a:r>
              <a:rPr lang="nl-NL" b="1" dirty="0" err="1">
                <a:latin typeface="Segoe UI Semibold"/>
                <a:cs typeface="Segoe UI Semibold"/>
              </a:rPr>
              <a:t>Work</a:t>
            </a:r>
            <a:r>
              <a:rPr lang="nl-NL" b="1" dirty="0"/>
              <a:t> </a:t>
            </a:r>
            <a:r>
              <a:rPr lang="nl-NL" dirty="0"/>
              <a:t>is teamwork</a:t>
            </a:r>
          </a:p>
        </p:txBody>
      </p:sp>
      <p:sp>
        <p:nvSpPr>
          <p:cNvPr id="60" name="Tijdelijke aanduiding voor inhoud 59">
            <a:extLst>
              <a:ext uri="{FF2B5EF4-FFF2-40B4-BE49-F238E27FC236}">
                <a16:creationId xmlns:a16="http://schemas.microsoft.com/office/drawing/2014/main" id="{FDDE0BE7-57A9-420E-B026-2C873427021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7480" y="1780609"/>
            <a:ext cx="8382000" cy="2210820"/>
          </a:xfrm>
        </p:spPr>
        <p:txBody>
          <a:bodyPr vert="horz" lIns="0" tIns="0" rIns="0" bIns="0" numCol="2" spcCol="360000" rtlCol="0" anchor="t">
            <a:normAutofit/>
          </a:bodyPr>
          <a:lstStyle/>
          <a:p>
            <a:pPr marL="240665" indent="-240665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Sanquin Bloedvoorziening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is een </a:t>
            </a:r>
            <a:r>
              <a:rPr lang="nl-NL" sz="1400" cap="none" spc="0" dirty="0" err="1">
                <a:latin typeface="+mj-lt"/>
                <a:ea typeface="Comspot Medium Regular"/>
                <a:cs typeface="Comspot Medium Regular"/>
                <a:sym typeface="Comspot Medium Regular"/>
              </a:rPr>
              <a:t>not-for-profit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 organisatie die de bloedvoorziening in Nederland verzorgt.</a:t>
            </a:r>
            <a:endParaRPr lang="nl-NL" dirty="0"/>
          </a:p>
          <a:p>
            <a:pPr algn="l" defTabSz="241082" hangingPunct="1">
              <a:lnSpc>
                <a:spcPct val="117999"/>
              </a:lnSpc>
              <a:defRPr/>
            </a:pP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defTabSz="241082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Sanquin helpt jaarlijks 300.000 mensen met bloedproducten en plasmageneesmiddelen.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endParaRPr lang="nl-NL" sz="140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Dit is alleen mogelijk dankzij bloeddonors. Er is altijd vers bloed nodig, want bloed is beperkt houdbaar.</a:t>
            </a: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defTabSz="241082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400" b="1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Sanquin at </a:t>
            </a:r>
            <a:r>
              <a:rPr lang="nl-NL" sz="1400" b="1" cap="none" spc="0" dirty="0" err="1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Work</a:t>
            </a:r>
            <a:r>
              <a:rPr lang="nl-NL" sz="1400" b="1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is opgezet om donorschap bespreekbaar en laagdrempelig te maken voor werkend Nederland.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Helvetica Neue"/>
              <a:cs typeface="Helvetica Neue"/>
            </a:endParaRPr>
          </a:p>
          <a:p>
            <a:pPr lvl="1"/>
            <a:endParaRPr lang="nl-NL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5CC3A5EF-AB6C-444B-A444-A152D0E546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731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 56">
            <a:extLst>
              <a:ext uri="{FF2B5EF4-FFF2-40B4-BE49-F238E27FC236}">
                <a16:creationId xmlns:a16="http://schemas.microsoft.com/office/drawing/2014/main" id="{4A9FDFCF-4569-4AF7-992C-889D09724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Sanquin at </a:t>
            </a:r>
            <a:r>
              <a:rPr lang="nl-NL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Work</a:t>
            </a:r>
            <a:r>
              <a:rPr lang="nl-NL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nl-NL" dirty="0"/>
              <a:t>is teamwork</a:t>
            </a:r>
          </a:p>
        </p:txBody>
      </p:sp>
      <p:sp>
        <p:nvSpPr>
          <p:cNvPr id="60" name="Tijdelijke aanduiding voor inhoud 59">
            <a:extLst>
              <a:ext uri="{FF2B5EF4-FFF2-40B4-BE49-F238E27FC236}">
                <a16:creationId xmlns:a16="http://schemas.microsoft.com/office/drawing/2014/main" id="{FDDE0BE7-57A9-420E-B026-2C873427021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7480" y="1780609"/>
            <a:ext cx="8382000" cy="2445698"/>
          </a:xfrm>
        </p:spPr>
        <p:txBody>
          <a:bodyPr vert="horz" lIns="0" tIns="0" rIns="0" bIns="0" numCol="2" spcCol="360000" rtlCol="0" anchor="t">
            <a:normAutofit/>
          </a:bodyPr>
          <a:lstStyle/>
          <a:p>
            <a:pPr defTabSz="241082">
              <a:lnSpc>
                <a:spcPct val="117999"/>
              </a:lnSpc>
              <a:defRPr/>
            </a:pPr>
            <a:r>
              <a:rPr lang="nl-NL" sz="1400" b="1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Het principe is simpel</a:t>
            </a:r>
            <a:r>
              <a:rPr lang="nl-NL" sz="1400" b="1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: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de werkgever geeft tijd en de medewerker geeft bloed. Teamwork dus! Bloed doneren kan bij een bloedbanklocatie naar keuze van elke medewerker zelf. Dichtbij huis, óf dichtbij kantoor.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Comspot Medium Regular"/>
              <a:cs typeface="Comspot Medium Regular"/>
              <a:sym typeface="Comspot Medium Regular"/>
            </a:endParaRPr>
          </a:p>
          <a:p>
            <a:pPr marL="240665" indent="-240665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defTabSz="241082" hangingPunct="1">
              <a:lnSpc>
                <a:spcPct val="117999"/>
              </a:lnSpc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Dat is nog eens productief werken.</a:t>
            </a:r>
          </a:p>
          <a:p>
            <a:pPr lvl="1"/>
            <a:endParaRPr lang="nl-NL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5CC3A5EF-AB6C-444B-A444-A152D0E5460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543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4850" y="142197"/>
            <a:ext cx="431671" cy="171423"/>
          </a:xfrm>
        </p:spPr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D78EE31-4E6C-8367-719D-20FBAAF7C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309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5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32745D2-F49E-4DF7-AC79-D027CCA9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2" name="Onlinemedia 1" title="Sanquin at Work: bloed doneren onder werktijd">
            <a:hlinkClick r:id="" action="ppaction://media"/>
            <a:extLst>
              <a:ext uri="{FF2B5EF4-FFF2-40B4-BE49-F238E27FC236}">
                <a16:creationId xmlns:a16="http://schemas.microsoft.com/office/drawing/2014/main" id="{A24F1D6F-3DCB-C446-2772-92D8449B51B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21546" y="791743"/>
            <a:ext cx="6631321" cy="374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773279-89CA-FFB4-C270-948DA7010464}"/>
              </a:ext>
            </a:extLst>
          </p:cNvPr>
          <p:cNvSpPr txBox="1"/>
          <p:nvPr/>
        </p:nvSpPr>
        <p:spPr>
          <a:xfrm>
            <a:off x="475450" y="1247257"/>
            <a:ext cx="8379792" cy="34562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1 bloeddonatie kost circa 1 uur incl. invullen van de vragenlijst en de keuring. </a:t>
            </a:r>
            <a:b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</a:b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Bloed geven zelf kost circa 15 minuten. </a:t>
            </a:r>
          </a:p>
          <a:p>
            <a:pPr marL="240665" indent="-240665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Er zitten bloedbanklocaties door heel Nederland. Via de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locatiechecker </a:t>
            </a:r>
            <a:b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</a:b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vinden 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jouw medewerkers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de dichtstbijzijnde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 bloedbank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Elke medewerker kiest zelf een bloedbanklocatie: 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dichtbij huis of dichtbij kantoor.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De werkgever bepaalt 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welk deel van de benodigde tijd onder werktijd mag plaatsvinden.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400" cap="none" spc="0" dirty="0">
              <a:latin typeface="+mj-lt"/>
              <a:ea typeface="Comspot Medium Regular"/>
              <a:cs typeface="Comspot Medium Regular"/>
            </a:endParaRPr>
          </a:p>
          <a:p>
            <a:pPr marL="240665" indent="-240665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Mannen mogen maximaal 5 keer per jaar bloed geven, vrouwen maximaal 3 keer per jaar. Het is afhankelijk van je bloedgroep hoe vaak je wordt opgeroepen. </a:t>
            </a:r>
          </a:p>
          <a:p>
            <a:pPr marL="240665" indent="-240665" defTabSz="24108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Direct na donatie wordt fysiek zwaar werk of intensief sporten afgeraden. Advies is om hier minimaal 12 uur mee te wachten.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1600" dirty="0">
              <a:latin typeface="+mj-lt"/>
              <a:ea typeface="Comspot Medium Regular"/>
              <a:cs typeface="Comspot Medium Regular"/>
              <a:sym typeface="Comspot Medium Regular"/>
            </a:endParaRPr>
          </a:p>
          <a:p>
            <a:pPr defTabSz="241082">
              <a:lnSpc>
                <a:spcPct val="117999"/>
              </a:lnSpc>
              <a:defRPr/>
            </a:pPr>
            <a:endParaRPr lang="nl-NL" sz="800" cap="none" spc="0" dirty="0"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itel 56">
            <a:extLst>
              <a:ext uri="{FF2B5EF4-FFF2-40B4-BE49-F238E27FC236}">
                <a16:creationId xmlns:a16="http://schemas.microsoft.com/office/drawing/2014/main" id="{CB346CAD-B487-8AD7-7FBD-C62BAC96EA6A}"/>
              </a:ext>
            </a:extLst>
          </p:cNvPr>
          <p:cNvSpPr txBox="1">
            <a:spLocks/>
          </p:cNvSpPr>
          <p:nvPr/>
        </p:nvSpPr>
        <p:spPr>
          <a:xfrm>
            <a:off x="475450" y="655841"/>
            <a:ext cx="8382000" cy="4662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cs typeface="Segoe UI Semibold" panose="020B0702040204020203" pitchFamily="34" charset="0"/>
              </a:rPr>
              <a:t>Praktische informatie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036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C3867A90-3787-A5CE-3EC2-FCF400EF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126"/>
            <a:ext cx="9144000" cy="406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86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773279-89CA-FFB4-C270-948DA7010464}"/>
              </a:ext>
            </a:extLst>
          </p:cNvPr>
          <p:cNvSpPr txBox="1"/>
          <p:nvPr/>
        </p:nvSpPr>
        <p:spPr>
          <a:xfrm>
            <a:off x="545301" y="1481205"/>
            <a:ext cx="8290696" cy="16680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De werkgever bepaalt hoeveel tijd medewerkers krijgen voor bloeddonatie. Dit kan het gehele bezoek aan de bloedbank zijn, maar ook een deel daarvan.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</a:p>
          <a:p>
            <a:pPr marL="241082" indent="-241082" algn="l">
              <a:lnSpc>
                <a:spcPct val="150000"/>
              </a:lnSpc>
              <a:buFont typeface="Arial"/>
              <a:buChar char="•"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De werkgever bepaalt op welke wijze medewerkers kunnen registreren dat ze onder werktijd bloed geven. Wellicht kan het onderdeel vormen van een bestaand vrijwilligers- of vitaliteitsprogramma waar ook uren voor zijn gereserveerd.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Helvetica Neue"/>
              </a:rPr>
              <a:t> Of kan het geregistreerd worden als doktersbezoek.</a:t>
            </a:r>
            <a:endParaRPr lang="nl-NL" sz="1400" dirty="0">
              <a:latin typeface="+mj-lt"/>
              <a:ea typeface="Helvetica Neue"/>
              <a:cs typeface="Helvetica Neue"/>
            </a:endParaRPr>
          </a:p>
        </p:txBody>
      </p:sp>
      <p:sp>
        <p:nvSpPr>
          <p:cNvPr id="3" name="Titel 56">
            <a:extLst>
              <a:ext uri="{FF2B5EF4-FFF2-40B4-BE49-F238E27FC236}">
                <a16:creationId xmlns:a16="http://schemas.microsoft.com/office/drawing/2014/main" id="{7CEA1A0D-F110-BDA4-AB7D-65933DA4D020}"/>
              </a:ext>
            </a:extLst>
          </p:cNvPr>
          <p:cNvSpPr txBox="1">
            <a:spLocks/>
          </p:cNvSpPr>
          <p:nvPr/>
        </p:nvSpPr>
        <p:spPr>
          <a:xfrm>
            <a:off x="499649" y="877222"/>
            <a:ext cx="8382000" cy="4662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41082">
              <a:lnSpc>
                <a:spcPct val="117999"/>
              </a:lnSpc>
              <a:defRPr/>
            </a:pPr>
            <a:r>
              <a:rPr lang="nl-NL" sz="2400" b="1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STAP 1 &amp; 2: draagvlak creëren en voorwaarden bepalen</a:t>
            </a:r>
            <a:r>
              <a:rPr lang="nl-NL" sz="2400" b="1" dirty="0">
                <a:latin typeface="+mj-lt"/>
                <a:ea typeface="Comspot Medium Regular"/>
                <a:cs typeface="Comspot Medium Regular"/>
                <a:sym typeface="Comspot Medium Regular"/>
              </a:rPr>
              <a:t> </a:t>
            </a:r>
            <a:endParaRPr lang="nl-NL" sz="2400" b="1" cap="none" spc="0" dirty="0">
              <a:latin typeface="+mj-lt"/>
              <a:ea typeface="Comspot Medium Regular"/>
              <a:cs typeface="Comspot Medium Regular"/>
              <a:sym typeface="Comspot Medium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5938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773279-89CA-FFB4-C270-948DA7010464}"/>
              </a:ext>
            </a:extLst>
          </p:cNvPr>
          <p:cNvSpPr txBox="1"/>
          <p:nvPr/>
        </p:nvSpPr>
        <p:spPr>
          <a:xfrm>
            <a:off x="545301" y="1593360"/>
            <a:ext cx="8290696" cy="1668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defTabSz="241082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Sanquin at </a:t>
            </a:r>
            <a:r>
              <a:rPr lang="nl-NL" sz="1400" cap="none" spc="0" dirty="0" err="1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Work</a:t>
            </a: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faciliteert een interne wervingscampagne met middelen die we kunnen aanpassen naar onze wensen en kunnen gebruiken in bijvoorbeeld een mailing, interne nieuwsbrief en intranet. </a:t>
            </a:r>
          </a:p>
          <a:p>
            <a:pPr marL="241082" indent="-241082" algn="l" defTabSz="241082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Medewerkers melden zich aan als donor via </a:t>
            </a: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www.sanquin.nl/goedwerk</a:t>
            </a: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</a:p>
          <a:p>
            <a:pPr marL="241082" indent="-241082" algn="l" defTabSz="241082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Via </a:t>
            </a: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  <a:hlinkClick r:id="rId4"/>
              </a:rPr>
              <a:t>www.sanquin.nl/goedwerk/downloads</a:t>
            </a:r>
            <a:r>
              <a:rPr lang="nl-NL" sz="14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is een communicatie </a:t>
            </a:r>
            <a:r>
              <a:rPr lang="nl-NL" sz="1400" cap="none" spc="0" dirty="0" err="1">
                <a:latin typeface="+mj-lt"/>
                <a:ea typeface="Comspot Medium Regular"/>
                <a:cs typeface="Comspot Medium Regular"/>
                <a:sym typeface="Comspot Medium Regular"/>
              </a:rPr>
              <a:t>toolkit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 beschikbaar</a:t>
            </a:r>
            <a:r>
              <a:rPr lang="nl-NL" sz="1400" dirty="0">
                <a:latin typeface="+mj-lt"/>
                <a:ea typeface="Comspot Medium Regular"/>
                <a:cs typeface="Comspot Medium Regular"/>
                <a:sym typeface="Comspot Medium Regular"/>
              </a:rPr>
              <a:t> om het belang van bloed geven </a:t>
            </a:r>
            <a:r>
              <a:rPr lang="nl-NL" sz="14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intern onder de aandacht brengen. </a:t>
            </a:r>
          </a:p>
        </p:txBody>
      </p:sp>
      <p:sp>
        <p:nvSpPr>
          <p:cNvPr id="6" name="Titel 56">
            <a:extLst>
              <a:ext uri="{FF2B5EF4-FFF2-40B4-BE49-F238E27FC236}">
                <a16:creationId xmlns:a16="http://schemas.microsoft.com/office/drawing/2014/main" id="{EE7FC03A-342D-64E8-C507-5F295ED718F7}"/>
              </a:ext>
            </a:extLst>
          </p:cNvPr>
          <p:cNvSpPr txBox="1">
            <a:spLocks/>
          </p:cNvSpPr>
          <p:nvPr/>
        </p:nvSpPr>
        <p:spPr>
          <a:xfrm>
            <a:off x="499649" y="877222"/>
            <a:ext cx="8382000" cy="4662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41082" hangingPunct="1">
              <a:lnSpc>
                <a:spcPct val="117999"/>
              </a:lnSpc>
              <a:defRPr/>
            </a:pPr>
            <a:r>
              <a:rPr lang="nl-NL" sz="2400" b="1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STAP 3: voorbereiden campagne</a:t>
            </a:r>
          </a:p>
        </p:txBody>
      </p:sp>
    </p:spTree>
    <p:extLst>
      <p:ext uri="{BB962C8B-B14F-4D97-AF65-F5344CB8AC3E}">
        <p14:creationId xmlns:p14="http://schemas.microsoft.com/office/powerpoint/2010/main" val="327672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773279-89CA-FFB4-C270-948DA7010464}"/>
              </a:ext>
            </a:extLst>
          </p:cNvPr>
          <p:cNvSpPr txBox="1"/>
          <p:nvPr/>
        </p:nvSpPr>
        <p:spPr>
          <a:xfrm>
            <a:off x="562077" y="1452332"/>
            <a:ext cx="8290696" cy="12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6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Als we van start gaan met de campagne, worden we als partner van </a:t>
            </a:r>
            <a:r>
              <a:rPr lang="nl-NL" sz="16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Sanquin at </a:t>
            </a:r>
            <a:r>
              <a:rPr lang="nl-NL" sz="1600" cap="none" spc="0" dirty="0" err="1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Work</a:t>
            </a:r>
            <a:r>
              <a:rPr lang="nl-NL" sz="16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  <a:r>
              <a:rPr lang="nl-NL" sz="16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vermeld op hun website. </a:t>
            </a:r>
          </a:p>
          <a:p>
            <a:pPr marL="241082" indent="-241082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16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Indien dat nodig is, kunnen we ook contact opnemen voor persoonlijke afstemming en advies.</a:t>
            </a:r>
          </a:p>
        </p:txBody>
      </p:sp>
      <p:sp>
        <p:nvSpPr>
          <p:cNvPr id="3" name="Titel 56">
            <a:extLst>
              <a:ext uri="{FF2B5EF4-FFF2-40B4-BE49-F238E27FC236}">
                <a16:creationId xmlns:a16="http://schemas.microsoft.com/office/drawing/2014/main" id="{FF27D42D-A187-3ECA-EF32-33A454E2B3AD}"/>
              </a:ext>
            </a:extLst>
          </p:cNvPr>
          <p:cNvSpPr txBox="1">
            <a:spLocks/>
          </p:cNvSpPr>
          <p:nvPr/>
        </p:nvSpPr>
        <p:spPr>
          <a:xfrm>
            <a:off x="499649" y="877222"/>
            <a:ext cx="8382000" cy="4662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41082" hangingPunct="1">
              <a:lnSpc>
                <a:spcPct val="117999"/>
              </a:lnSpc>
              <a:defRPr/>
            </a:pPr>
            <a:r>
              <a:rPr lang="nl-NL" sz="2400" b="1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STAP 4: contact met Sanquin</a:t>
            </a:r>
          </a:p>
        </p:txBody>
      </p:sp>
    </p:spTree>
    <p:extLst>
      <p:ext uri="{BB962C8B-B14F-4D97-AF65-F5344CB8AC3E}">
        <p14:creationId xmlns:p14="http://schemas.microsoft.com/office/powerpoint/2010/main" val="4153026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05F1E71-FF5D-4702-9989-34598FB0B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433FCE4F-C333-4BF8-8C7D-C1068F53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773279-89CA-FFB4-C270-948DA7010464}"/>
              </a:ext>
            </a:extLst>
          </p:cNvPr>
          <p:cNvSpPr txBox="1"/>
          <p:nvPr/>
        </p:nvSpPr>
        <p:spPr>
          <a:xfrm>
            <a:off x="465825" y="1457063"/>
            <a:ext cx="8290696" cy="1149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defTabSz="241082" hangingPunct="1">
              <a:lnSpc>
                <a:spcPct val="117999"/>
              </a:lnSpc>
              <a:buFont typeface="Arial" panose="020B0604020202020204" pitchFamily="34" charset="0"/>
              <a:buChar char="•"/>
              <a:defRPr/>
            </a:pPr>
            <a:r>
              <a:rPr lang="nl-NL" sz="20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Als een medewerker zich via </a:t>
            </a:r>
            <a:r>
              <a:rPr lang="nl-NL" sz="20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www.sanquin.nl/goedwerk</a:t>
            </a:r>
            <a:r>
              <a:rPr lang="nl-NL" sz="2000" cap="none" spc="0" dirty="0">
                <a:latin typeface="Segoe UI Semibold" panose="020B0702040204020203" pitchFamily="34" charset="0"/>
                <a:ea typeface="Comspot Medium Regular"/>
                <a:cs typeface="Segoe UI Semibold" panose="020B0702040204020203" pitchFamily="34" charset="0"/>
                <a:sym typeface="Comspot Medium Regular"/>
              </a:rPr>
              <a:t> </a:t>
            </a:r>
            <a:r>
              <a:rPr lang="nl-NL" sz="2000" cap="none" spc="0" dirty="0">
                <a:latin typeface="+mj-lt"/>
                <a:ea typeface="Comspot Medium Regular"/>
                <a:cs typeface="Comspot Medium Regular"/>
                <a:sym typeface="Comspot Medium Regular"/>
              </a:rPr>
              <a:t>aanmeldt als donor, verloopt alle verdere communicatie via Sanquin. Daar hoeft de werkgever verder niets meer voor te doen.</a:t>
            </a:r>
          </a:p>
        </p:txBody>
      </p:sp>
      <p:sp>
        <p:nvSpPr>
          <p:cNvPr id="3" name="Titel 56">
            <a:extLst>
              <a:ext uri="{FF2B5EF4-FFF2-40B4-BE49-F238E27FC236}">
                <a16:creationId xmlns:a16="http://schemas.microsoft.com/office/drawing/2014/main" id="{0C30FF67-4B6E-2917-0242-5935C4E14449}"/>
              </a:ext>
            </a:extLst>
          </p:cNvPr>
          <p:cNvSpPr txBox="1">
            <a:spLocks/>
          </p:cNvSpPr>
          <p:nvPr/>
        </p:nvSpPr>
        <p:spPr>
          <a:xfrm>
            <a:off x="499649" y="877222"/>
            <a:ext cx="8382000" cy="46628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41082" hangingPunct="1">
              <a:lnSpc>
                <a:spcPct val="117999"/>
              </a:lnSpc>
              <a:defRPr/>
            </a:pPr>
            <a:r>
              <a:rPr lang="nl-NL" sz="2400" b="1" cap="none" spc="0" dirty="0">
                <a:solidFill>
                  <a:schemeClr val="tx1"/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STAP 5: start campagne</a:t>
            </a:r>
          </a:p>
        </p:txBody>
      </p:sp>
    </p:spTree>
    <p:extLst>
      <p:ext uri="{BB962C8B-B14F-4D97-AF65-F5344CB8AC3E}">
        <p14:creationId xmlns:p14="http://schemas.microsoft.com/office/powerpoint/2010/main" val="386054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57BCF-3CC3-4BEA-91FF-3D3D32C7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21" y="1229250"/>
            <a:ext cx="8382000" cy="466288"/>
          </a:xfrm>
        </p:spPr>
        <p:txBody>
          <a:bodyPr>
            <a:noAutofit/>
          </a:bodyPr>
          <a:lstStyle/>
          <a:p>
            <a:br>
              <a:rPr lang="nl-NL" sz="3600" b="1" dirty="0"/>
            </a:br>
            <a:br>
              <a:rPr lang="nl-NL" sz="3600" b="1" dirty="0"/>
            </a:br>
            <a:br>
              <a:rPr lang="nl-NL" sz="3600" b="1" dirty="0"/>
            </a:br>
            <a:r>
              <a:rPr lang="nl-NL" sz="3200" b="1" dirty="0"/>
              <a:t>Gaatje in je agenda? </a:t>
            </a:r>
            <a:br>
              <a:rPr lang="nl-NL" sz="3200" b="1" dirty="0"/>
            </a:br>
            <a:r>
              <a:rPr lang="nl-NL" sz="3200" b="1" dirty="0"/>
              <a:t>Doneer bloed en red levens!</a:t>
            </a:r>
            <a:endParaRPr lang="nl-NL" sz="3200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1EB5507-0FE7-4B45-9A5F-E1D907F34D7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0999" y="2311200"/>
            <a:ext cx="4191001" cy="2445698"/>
          </a:xfrm>
        </p:spPr>
        <p:txBody>
          <a:bodyPr>
            <a:normAutofit/>
          </a:bodyPr>
          <a:lstStyle/>
          <a:p>
            <a:pPr>
              <a:defRPr sz="5300" cap="none" spc="0">
                <a:solidFill>
                  <a:srgbClr val="929292"/>
                </a:solidFill>
                <a:latin typeface="Comspot Medium Regular"/>
                <a:ea typeface="Comspot Medium Regular"/>
                <a:cs typeface="Comspot Medium Regular"/>
                <a:sym typeface="Comspot Medium Regular"/>
              </a:defRPr>
            </a:pPr>
            <a:r>
              <a:rPr lang="nl-NL" sz="1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sym typeface="Comspot Medium Regular"/>
              </a:rPr>
              <a:t>[</a:t>
            </a:r>
            <a:r>
              <a:rPr lang="nl-NL" sz="1800" cap="none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sym typeface="Comspot Medium Regular"/>
              </a:rPr>
              <a:t>ter eigen invulling]</a:t>
            </a:r>
          </a:p>
          <a:p>
            <a:pPr>
              <a:defRPr sz="5300" cap="none" spc="0">
                <a:solidFill>
                  <a:srgbClr val="929292"/>
                </a:solidFill>
                <a:latin typeface="Comspot Medium Regular"/>
                <a:ea typeface="Comspot Medium Regular"/>
                <a:cs typeface="Comspot Medium Regular"/>
                <a:sym typeface="Comspot Medium Regular"/>
              </a:defRPr>
            </a:pPr>
            <a:endParaRPr lang="nl-NL" sz="1800" b="1" cap="none" dirty="0">
              <a:latin typeface="+mj-lt"/>
              <a:sym typeface="Comspot Medium Regular"/>
            </a:endParaRPr>
          </a:p>
          <a:p>
            <a:pPr>
              <a:defRPr sz="5300" cap="none" spc="0">
                <a:solidFill>
                  <a:srgbClr val="929292"/>
                </a:solidFill>
                <a:latin typeface="Comspot Medium Regular"/>
                <a:ea typeface="Comspot Medium Regular"/>
                <a:cs typeface="Comspot Medium Regular"/>
                <a:sym typeface="Comspot Medium Regular"/>
              </a:defRPr>
            </a:pPr>
            <a:r>
              <a:rPr lang="nl-NL" sz="1800" b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sym typeface="Comspot Medium Regular"/>
              </a:rPr>
              <a:t>Sanquin at </a:t>
            </a:r>
            <a:r>
              <a:rPr lang="nl-NL" sz="1800" b="1" cap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sym typeface="Comspot Medium Regular"/>
              </a:rPr>
              <a:t>Work</a:t>
            </a:r>
            <a:r>
              <a:rPr lang="nl-NL" sz="1800" b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sym typeface="Comspot Medium Regular"/>
              </a:rPr>
              <a:t> </a:t>
            </a:r>
            <a:r>
              <a:rPr lang="nl-NL" sz="1800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sym typeface="Comspot Medium Regular"/>
              </a:rPr>
              <a:t>past bij de waarden van </a:t>
            </a:r>
            <a:r>
              <a:rPr lang="nl-NL" sz="1800" cap="none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sym typeface="Comspot Medium Regular"/>
              </a:rPr>
              <a:t>[naam bedrijf]: </a:t>
            </a:r>
            <a:r>
              <a:rPr lang="nl-NL" sz="1800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sym typeface="Comspot Medium Regular"/>
              </a:rPr>
              <a:t>mensen stimuleren goed te doen en met elkaar zorg te dragen voor een gezond Nederland.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8130E5-59D6-4521-BBBB-7AA30B823C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6C4014D8-A527-4B24-8717-778955FF6C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5437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57BCF-3CC3-4BEA-91FF-3D3D32C7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21" y="1098669"/>
            <a:ext cx="8382000" cy="466288"/>
          </a:xfrm>
        </p:spPr>
        <p:txBody>
          <a:bodyPr>
            <a:normAutofit fontScale="90000"/>
          </a:bodyPr>
          <a:lstStyle/>
          <a:p>
            <a:br>
              <a:rPr lang="nl-NL" sz="3600" b="1" dirty="0"/>
            </a:br>
            <a:br>
              <a:rPr lang="nl-NL" sz="3600" b="1" dirty="0"/>
            </a:br>
            <a:br>
              <a:rPr lang="nl-NL" sz="3600" dirty="0"/>
            </a:br>
            <a:br>
              <a:rPr lang="nl-NL" sz="3600" dirty="0"/>
            </a:br>
            <a:br>
              <a:rPr lang="nl-NL" sz="3600" dirty="0"/>
            </a:br>
            <a:r>
              <a:rPr lang="nl-NL" sz="3600" dirty="0"/>
              <a:t>Levens redden onder werktijd? </a:t>
            </a:r>
            <a:br>
              <a:rPr lang="nl-NL" sz="3600" dirty="0"/>
            </a:br>
            <a:r>
              <a:rPr lang="nl-NL" sz="3600" dirty="0"/>
              <a:t>Geef bloed met </a:t>
            </a:r>
            <a:r>
              <a:rPr lang="nl-NL" sz="3600" b="1" dirty="0"/>
              <a:t>Sanquin at </a:t>
            </a:r>
            <a:r>
              <a:rPr lang="nl-NL" sz="3600" b="1" dirty="0" err="1"/>
              <a:t>Work</a:t>
            </a:r>
            <a:endParaRPr lang="nl-NL" sz="3600" b="1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1EB5507-0FE7-4B45-9A5F-E1D907F34D7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defTabSz="241082" hangingPunct="1">
              <a:lnSpc>
                <a:spcPct val="117999"/>
              </a:lnSpc>
              <a:defRPr/>
            </a:pPr>
            <a:r>
              <a:rPr lang="nl-NL" sz="1800" cap="none" spc="0" dirty="0">
                <a:solidFill>
                  <a:schemeClr val="tx1"/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Voorstel</a:t>
            </a:r>
            <a:r>
              <a:rPr lang="nl-NL" sz="1600" cap="none" spc="0" dirty="0">
                <a:solidFill>
                  <a:srgbClr val="FA1F00"/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 </a:t>
            </a:r>
            <a:r>
              <a:rPr lang="nl-NL" sz="16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ea typeface="Comspot Medium Regular"/>
                <a:cs typeface="Comspot Medium Regular"/>
                <a:sym typeface="Comspot Medium Regular"/>
              </a:rPr>
              <a:t>[</a:t>
            </a:r>
            <a:r>
              <a:rPr lang="nl-NL" sz="1600" cap="none" spc="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ea typeface="Comspot Medium Regular"/>
                <a:cs typeface="Comspot Medium Regular"/>
                <a:sym typeface="Comspot Medium Regular"/>
              </a:rPr>
              <a:t>ter eigen invulling]</a:t>
            </a:r>
          </a:p>
          <a:p>
            <a:pPr algn="l" defTabSz="241082" hangingPunct="1">
              <a:lnSpc>
                <a:spcPct val="117999"/>
              </a:lnSpc>
              <a:defRPr/>
            </a:pPr>
            <a:endParaRPr lang="nl-NL" sz="1600" cap="none" spc="0" dirty="0">
              <a:solidFill>
                <a:srgbClr val="929292"/>
              </a:solidFill>
              <a:latin typeface="+mj-lt"/>
              <a:ea typeface="Comspot Medium Regular"/>
              <a:cs typeface="Comspot Medium Regular"/>
              <a:sym typeface="Comspot Medium Regular"/>
            </a:endParaRPr>
          </a:p>
          <a:p>
            <a:pPr defTabSz="241082" hangingPunct="1">
              <a:lnSpc>
                <a:spcPct val="117999"/>
              </a:lnSpc>
              <a:defRPr/>
            </a:pPr>
            <a:r>
              <a:rPr lang="nl-NL" sz="1400" cap="none" spc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Wij geven onze medewerkers </a:t>
            </a:r>
            <a:r>
              <a:rPr lang="nl-NL" sz="1400" cap="none" spc="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ea typeface="Comspot Medium Regular"/>
                <a:cs typeface="Comspot Medium Regular"/>
                <a:sym typeface="Comspot Medium Regular"/>
              </a:rPr>
              <a:t>XXXX</a:t>
            </a:r>
            <a:r>
              <a:rPr lang="nl-NL" sz="1400" cap="none" spc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 uur per jaar tijd om bloed te geven </a:t>
            </a:r>
            <a:r>
              <a:rPr lang="nl-NL" sz="1400" cap="none" spc="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+mj-lt"/>
                <a:ea typeface="Comspot Medium Regular"/>
                <a:cs typeface="Comspot Medium Regular"/>
                <a:sym typeface="Comspot Medium Regular"/>
              </a:rPr>
              <a:t>op het moment dat de werknemer zelf kiest / aan het einde van de werkdag</a:t>
            </a:r>
            <a:r>
              <a:rPr lang="nl-NL" sz="1400" cap="none" spc="0" dirty="0">
                <a:solidFill>
                  <a:srgbClr val="FA1F00"/>
                </a:solidFill>
                <a:latin typeface="+mj-lt"/>
                <a:ea typeface="Comspot Medium Regular"/>
                <a:cs typeface="Comspot Medium Regular"/>
                <a:sym typeface="Comspot Medium Regular"/>
              </a:rPr>
              <a:t>. </a:t>
            </a:r>
          </a:p>
          <a:p>
            <a:pPr algn="l" defTabSz="241082" hangingPunct="1">
              <a:lnSpc>
                <a:spcPct val="117999"/>
              </a:lnSpc>
              <a:defRPr/>
            </a:pPr>
            <a:endParaRPr lang="nl-NL" sz="1600" cap="none" spc="0" dirty="0">
              <a:solidFill>
                <a:srgbClr val="929292"/>
              </a:solidFill>
              <a:latin typeface="Comspot Bold"/>
              <a:ea typeface="Comspot Medium Regular"/>
              <a:cs typeface="Comspot Medium Regular"/>
              <a:sym typeface="Comspot Medium Regular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8130E5-59D6-4521-BBBB-7AA30B823C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6C4014D8-A527-4B24-8717-778955FF6C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nl-NL"/>
              <a:t> </a:t>
            </a:r>
            <a:fld id="{B74C3CA3-956D-4E4B-B5F3-86E633D39F76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3206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BB34AD9-6452-F474-E8D0-A2E9E98C7608}"/>
              </a:ext>
            </a:extLst>
          </p:cNvPr>
          <p:cNvSpPr txBox="1"/>
          <p:nvPr/>
        </p:nvSpPr>
        <p:spPr>
          <a:xfrm>
            <a:off x="406731" y="1918664"/>
            <a:ext cx="5194110" cy="30008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endParaRPr lang="nl-NL" sz="2400" b="1" kern="1200" dirty="0">
              <a:latin typeface="+mj-lt"/>
              <a:ea typeface="+mj-ea"/>
              <a:cs typeface="+mj-cs"/>
            </a:endParaRP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nl-NL" sz="2400" b="1" kern="1200" dirty="0">
                <a:latin typeface="+mj-lt"/>
                <a:ea typeface="+mj-ea"/>
                <a:cs typeface="+mj-cs"/>
              </a:rPr>
              <a:t>Is </a:t>
            </a:r>
            <a:r>
              <a:rPr lang="nl-NL" sz="2400" b="1" kern="1200" dirty="0"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Sanquin at </a:t>
            </a:r>
            <a:r>
              <a:rPr lang="nl-NL" sz="2400" b="1" kern="1200" dirty="0" err="1"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Work</a:t>
            </a:r>
            <a:r>
              <a:rPr lang="nl-NL" sz="2400" b="1" kern="1200" dirty="0"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 </a:t>
            </a:r>
            <a:r>
              <a:rPr lang="nl-NL" sz="2400" b="1" kern="1200" dirty="0">
                <a:latin typeface="+mj-lt"/>
                <a:ea typeface="+mj-ea"/>
                <a:cs typeface="+mj-cs"/>
              </a:rPr>
              <a:t>iets voor ons bedrijf? </a:t>
            </a:r>
          </a:p>
          <a:p>
            <a:pPr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nl-NL" sz="2400" b="1" kern="1200" dirty="0">
                <a:latin typeface="+mj-lt"/>
                <a:ea typeface="+mj-ea"/>
                <a:cs typeface="+mj-cs"/>
                <a:sym typeface="Wingdings" panose="05000000000000000000" pitchFamily="2" charset="2"/>
              </a:rPr>
              <a:t> </a:t>
            </a:r>
            <a:r>
              <a:rPr lang="nl-NL" sz="2400" b="1" kern="1200" dirty="0">
                <a:latin typeface="+mj-lt"/>
                <a:ea typeface="+mj-ea"/>
                <a:cs typeface="+mj-cs"/>
              </a:rPr>
              <a:t>JA!</a:t>
            </a:r>
            <a:endParaRPr lang="nl-NL" sz="2400" kern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1368398"/>
      </p:ext>
    </p:extLst>
  </p:cSld>
  <p:clrMapOvr>
    <a:masterClrMapping/>
  </p:clrMapOvr>
</p:sld>
</file>

<file path=ppt/theme/theme1.xml><?xml version="1.0" encoding="utf-8"?>
<a:theme xmlns:a="http://schemas.openxmlformats.org/drawingml/2006/main" name="Sanquin-standaard">
  <a:themeElements>
    <a:clrScheme name="Sanquin_kleuren">
      <a:dk1>
        <a:sysClr val="windowText" lastClr="000000"/>
      </a:dk1>
      <a:lt1>
        <a:sysClr val="window" lastClr="FFFFFF"/>
      </a:lt1>
      <a:dk2>
        <a:srgbClr val="948DFF"/>
      </a:dk2>
      <a:lt2>
        <a:srgbClr val="42649B"/>
      </a:lt2>
      <a:accent1>
        <a:srgbClr val="FFA5FC"/>
      </a:accent1>
      <a:accent2>
        <a:srgbClr val="1CDBFC"/>
      </a:accent2>
      <a:accent3>
        <a:srgbClr val="FF9700"/>
      </a:accent3>
      <a:accent4>
        <a:srgbClr val="D8FFC5"/>
      </a:accent4>
      <a:accent5>
        <a:srgbClr val="46B472"/>
      </a:accent5>
      <a:accent6>
        <a:srgbClr val="C21A56"/>
      </a:accent6>
      <a:hlink>
        <a:srgbClr val="000000"/>
      </a:hlink>
      <a:folHlink>
        <a:srgbClr val="000000"/>
      </a:folHlink>
    </a:clrScheme>
    <a:fontScheme name="Segoe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NQUIN-standaard-ppt-model.potx" id="{451634E7-16D4-485C-84A8-B74E241D1357}" vid="{F92EA2C6-D11F-469F-B9CF-43E2D40D5CA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3B62C0A512434DA1A93900130F8A07" ma:contentTypeVersion="2" ma:contentTypeDescription="Een nieuw document maken." ma:contentTypeScope="" ma:versionID="7caab08b181f9e580b297c38d85e93dc">
  <xsd:schema xmlns:xsd="http://www.w3.org/2001/XMLSchema" xmlns:xs="http://www.w3.org/2001/XMLSchema" xmlns:p="http://schemas.microsoft.com/office/2006/metadata/properties" xmlns:ns2="2a4a3927-897f-4201-b712-bfb2cb760792" targetNamespace="http://schemas.microsoft.com/office/2006/metadata/properties" ma:root="true" ma:fieldsID="5a180c2354cb153bd64317b2c472c2a3" ns2:_="">
    <xsd:import namespace="2a4a3927-897f-4201-b712-bfb2cb7607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4a3927-897f-4201-b712-bfb2cb7607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A3C605-4037-4D9E-B212-08C1CB83D6BC}">
  <ds:schemaRefs>
    <ds:schemaRef ds:uri="2a4a3927-897f-4201-b712-bfb2cb7607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A2375CF-06EC-4634-9C85-784840CFE0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FBFEC4-CA99-46D9-8068-2BD48976151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2a4a3927-897f-4201-b712-bfb2cb76079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SANQUIN-standaard-ppt-model</Template>
  <TotalTime>109</TotalTime>
  <Words>633</Words>
  <Application>Microsoft Office PowerPoint</Application>
  <PresentationFormat>Diavoorstelling (16:9)</PresentationFormat>
  <Paragraphs>87</Paragraphs>
  <Slides>14</Slides>
  <Notes>14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Comspot Bold</vt:lpstr>
      <vt:lpstr>Segoe UI Light</vt:lpstr>
      <vt:lpstr>Segoe UI Semibold</vt:lpstr>
      <vt:lpstr>Sanquin-standaard</vt:lpstr>
      <vt:lpstr>Elk bedrijf kan levens redden met Sanquin at Work</vt:lpstr>
      <vt:lpstr>Sanquin at Work is teamwork</vt:lpstr>
      <vt:lpstr>Sanquin at Work is teamwork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  Gaatje in je agenda?  Doneer bloed en red levens!</vt:lpstr>
      <vt:lpstr>     Levens redden onder werktijd?  Geef bloed met Sanquin at Work</vt:lpstr>
      <vt:lpstr>PowerPoint-presentatie</vt:lpstr>
    </vt:vector>
  </TitlesOfParts>
  <Company>Sanquin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Elk bedrijf kan levens redden met Sanquin at Work</dc:title>
  <dc:creator>Seriese, Vera</dc:creator>
  <cp:lastModifiedBy>Rook, Jan-Peter</cp:lastModifiedBy>
  <cp:revision>43</cp:revision>
  <dcterms:created xsi:type="dcterms:W3CDTF">2022-11-09T07:32:53Z</dcterms:created>
  <dcterms:modified xsi:type="dcterms:W3CDTF">2022-12-05T14:51:51Z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0x010100413B62C0A512434DA1A93900130F8A07</vt:lpwstr>
  </property>
</Properties>
</file>