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handoutMasterIdLst>
    <p:handoutMasterId r:id="rId19"/>
  </p:handoutMasterIdLst>
  <p:sldIdLst>
    <p:sldId id="298" r:id="rId2"/>
    <p:sldId id="315" r:id="rId3"/>
    <p:sldId id="309" r:id="rId4"/>
    <p:sldId id="310" r:id="rId5"/>
    <p:sldId id="312" r:id="rId6"/>
    <p:sldId id="311" r:id="rId7"/>
    <p:sldId id="314" r:id="rId8"/>
    <p:sldId id="302" r:id="rId9"/>
    <p:sldId id="304" r:id="rId10"/>
    <p:sldId id="306" r:id="rId11"/>
    <p:sldId id="300" r:id="rId12"/>
    <p:sldId id="316" r:id="rId13"/>
    <p:sldId id="319" r:id="rId14"/>
    <p:sldId id="321" r:id="rId15"/>
    <p:sldId id="317" r:id="rId16"/>
    <p:sldId id="308" r:id="rId17"/>
  </p:sldIdLst>
  <p:sldSz cx="12169775" cy="6858000"/>
  <p:notesSz cx="6797675" cy="9926638"/>
  <p:custDataLst>
    <p:tags r:id="rId2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id="{95C52D09-2DEB-4F98-8362-E7FC37D1B415}">
          <p14:sldIdLst>
            <p14:sldId id="298"/>
            <p14:sldId id="315"/>
            <p14:sldId id="309"/>
            <p14:sldId id="310"/>
            <p14:sldId id="312"/>
            <p14:sldId id="311"/>
            <p14:sldId id="314"/>
            <p14:sldId id="302"/>
            <p14:sldId id="304"/>
            <p14:sldId id="306"/>
            <p14:sldId id="300"/>
            <p14:sldId id="316"/>
            <p14:sldId id="319"/>
            <p14:sldId id="321"/>
            <p14:sldId id="317"/>
            <p14:sldId id="308"/>
          </p14:sldIdLst>
        </p14:section>
      </p14:sectionLst>
    </p:ext>
    <p:ext uri="{EFAFB233-063F-42B5-8137-9DF3F51BA10A}">
      <p15:sldGuideLst xmlns:p15="http://schemas.microsoft.com/office/powerpoint/2012/main">
        <p15:guide id="1" pos="340" userDrawn="1">
          <p15:clr>
            <a:srgbClr val="A4A3A4"/>
          </p15:clr>
        </p15:guide>
        <p15:guide id="2" pos="930" userDrawn="1">
          <p15:clr>
            <a:srgbClr val="A4A3A4"/>
          </p15:clr>
        </p15:guide>
        <p15:guide id="3" pos="819" userDrawn="1">
          <p15:clr>
            <a:srgbClr val="A4A3A4"/>
          </p15:clr>
        </p15:guide>
        <p15:guide id="4" pos="1410" userDrawn="1">
          <p15:clr>
            <a:srgbClr val="A4A3A4"/>
          </p15:clr>
        </p15:guide>
        <p15:guide id="5" pos="1524" userDrawn="1">
          <p15:clr>
            <a:srgbClr val="A4A3A4"/>
          </p15:clr>
        </p15:guide>
        <p15:guide id="6" pos="2003" userDrawn="1">
          <p15:clr>
            <a:srgbClr val="A4A3A4"/>
          </p15:clr>
        </p15:guide>
        <p15:guide id="7" pos="2117" userDrawn="1">
          <p15:clr>
            <a:srgbClr val="A4A3A4"/>
          </p15:clr>
        </p15:guide>
        <p15:guide id="8" pos="2592" userDrawn="1">
          <p15:clr>
            <a:srgbClr val="A4A3A4"/>
          </p15:clr>
        </p15:guide>
        <p15:guide id="9" pos="2705" userDrawn="1">
          <p15:clr>
            <a:srgbClr val="A4A3A4"/>
          </p15:clr>
        </p15:guide>
        <p15:guide id="10" pos="3185" userDrawn="1">
          <p15:clr>
            <a:srgbClr val="A4A3A4"/>
          </p15:clr>
        </p15:guide>
        <p15:guide id="11" pos="3299" userDrawn="1">
          <p15:clr>
            <a:srgbClr val="A4A3A4"/>
          </p15:clr>
        </p15:guide>
        <p15:guide id="12" pos="3776" userDrawn="1">
          <p15:clr>
            <a:srgbClr val="A4A3A4"/>
          </p15:clr>
        </p15:guide>
        <p15:guide id="13" pos="3890" userDrawn="1">
          <p15:clr>
            <a:srgbClr val="A4A3A4"/>
          </p15:clr>
        </p15:guide>
        <p15:guide id="14" pos="4368" userDrawn="1">
          <p15:clr>
            <a:srgbClr val="A4A3A4"/>
          </p15:clr>
        </p15:guide>
        <p15:guide id="15" pos="4482" userDrawn="1">
          <p15:clr>
            <a:srgbClr val="A4A3A4"/>
          </p15:clr>
        </p15:guide>
        <p15:guide id="16" pos="4959" userDrawn="1">
          <p15:clr>
            <a:srgbClr val="A4A3A4"/>
          </p15:clr>
        </p15:guide>
        <p15:guide id="17" pos="5075" userDrawn="1">
          <p15:clr>
            <a:srgbClr val="A4A3A4"/>
          </p15:clr>
        </p15:guide>
        <p15:guide id="18" pos="5552" userDrawn="1">
          <p15:clr>
            <a:srgbClr val="A4A3A4"/>
          </p15:clr>
        </p15:guide>
        <p15:guide id="19" pos="5666" userDrawn="1">
          <p15:clr>
            <a:srgbClr val="A4A3A4"/>
          </p15:clr>
        </p15:guide>
        <p15:guide id="20" pos="6143" userDrawn="1">
          <p15:clr>
            <a:srgbClr val="A4A3A4"/>
          </p15:clr>
        </p15:guide>
        <p15:guide id="21" pos="6254" userDrawn="1">
          <p15:clr>
            <a:srgbClr val="A4A3A4"/>
          </p15:clr>
        </p15:guide>
        <p15:guide id="22" pos="6734" userDrawn="1">
          <p15:clr>
            <a:srgbClr val="A4A3A4"/>
          </p15:clr>
        </p15:guide>
        <p15:guide id="23" pos="6846" userDrawn="1">
          <p15:clr>
            <a:srgbClr val="A4A3A4"/>
          </p15:clr>
        </p15:guide>
        <p15:guide id="24" pos="7325" userDrawn="1">
          <p15:clr>
            <a:srgbClr val="A4A3A4"/>
          </p15:clr>
        </p15:guide>
        <p15:guide id="25" orient="horz" pos="3902" userDrawn="1">
          <p15:clr>
            <a:srgbClr val="A4A3A4"/>
          </p15:clr>
        </p15:guide>
        <p15:guide id="26" orient="horz" pos="663" userDrawn="1">
          <p15:clr>
            <a:srgbClr val="A4A3A4"/>
          </p15:clr>
        </p15:guide>
        <p15:guide id="27" orient="horz" pos="10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1-5-21-2414005191-2431363525-1628603290-1597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602"/>
    <a:srgbClr val="009999"/>
    <a:srgbClr val="8E258D"/>
    <a:srgbClr val="3095B4"/>
    <a:srgbClr val="F9B591"/>
    <a:srgbClr val="80CC9C"/>
    <a:srgbClr val="FFF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419" autoAdjust="0"/>
  </p:normalViewPr>
  <p:slideViewPr>
    <p:cSldViewPr snapToGrid="0" snapToObjects="1" showGuides="1">
      <p:cViewPr varScale="1">
        <p:scale>
          <a:sx n="70" d="100"/>
          <a:sy n="70" d="100"/>
        </p:scale>
        <p:origin x="499" y="62"/>
      </p:cViewPr>
      <p:guideLst>
        <p:guide pos="340"/>
        <p:guide pos="930"/>
        <p:guide pos="819"/>
        <p:guide pos="1410"/>
        <p:guide pos="1524"/>
        <p:guide pos="2003"/>
        <p:guide pos="2117"/>
        <p:guide pos="2592"/>
        <p:guide pos="2705"/>
        <p:guide pos="3185"/>
        <p:guide pos="3299"/>
        <p:guide pos="3776"/>
        <p:guide pos="3890"/>
        <p:guide pos="4368"/>
        <p:guide pos="4482"/>
        <p:guide pos="4959"/>
        <p:guide pos="5075"/>
        <p:guide pos="5552"/>
        <p:guide pos="5666"/>
        <p:guide pos="6143"/>
        <p:guide pos="6254"/>
        <p:guide pos="6734"/>
        <p:guide pos="6846"/>
        <p:guide pos="7325"/>
        <p:guide orient="horz" pos="3902"/>
        <p:guide orient="horz" pos="663"/>
        <p:guide orient="horz" pos="1020"/>
      </p:guideLst>
    </p:cSldViewPr>
  </p:slideViewPr>
  <p:notesTextViewPr>
    <p:cViewPr>
      <p:scale>
        <a:sx n="3" d="2"/>
        <a:sy n="3" d="2"/>
      </p:scale>
      <p:origin x="0" y="0"/>
    </p:cViewPr>
  </p:notesTextViewPr>
  <p:sorterViewPr>
    <p:cViewPr varScale="1">
      <p:scale>
        <a:sx n="1" d="1"/>
        <a:sy n="1" d="1"/>
      </p:scale>
      <p:origin x="0" y="-2784"/>
    </p:cViewPr>
  </p:sorterViewPr>
  <p:notesViewPr>
    <p:cSldViewPr snapToGrid="0" snapToObjects="1" showGuides="1">
      <p:cViewPr varScale="1">
        <p:scale>
          <a:sx n="81" d="100"/>
          <a:sy n="81"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497833" cy="498056"/>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sz="quarter" idx="1"/>
          </p:nvPr>
        </p:nvSpPr>
        <p:spPr>
          <a:xfrm>
            <a:off x="4298269" y="0"/>
            <a:ext cx="2497833" cy="498056"/>
          </a:xfrm>
          <a:prstGeom prst="rect">
            <a:avLst/>
          </a:prstGeom>
        </p:spPr>
        <p:txBody>
          <a:bodyPr vert="horz" lIns="91440" tIns="45720" rIns="91440" bIns="45720" rtlCol="0"/>
          <a:lstStyle>
            <a:lvl1pPr algn="r">
              <a:defRPr sz="1200"/>
            </a:lvl1pPr>
          </a:lstStyle>
          <a:p>
            <a:fld id="{1DBDA71A-1B2A-4433-8945-45370C4DCDE9}" type="datetimeFigureOut">
              <a:rPr lang="de-DE" smtClean="0"/>
              <a:t>20.11.2024</a:t>
            </a:fld>
            <a:endParaRPr lang="de-DE" dirty="0"/>
          </a:p>
        </p:txBody>
      </p:sp>
      <p:sp>
        <p:nvSpPr>
          <p:cNvPr id="4" name="Footer Placeholder 3"/>
          <p:cNvSpPr>
            <a:spLocks noGrp="1"/>
          </p:cNvSpPr>
          <p:nvPr>
            <p:ph type="ftr" sz="quarter" idx="2"/>
          </p:nvPr>
        </p:nvSpPr>
        <p:spPr>
          <a:xfrm>
            <a:off x="0" y="9428584"/>
            <a:ext cx="2497833" cy="498055"/>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4298269" y="9428584"/>
            <a:ext cx="2497833" cy="498055"/>
          </a:xfrm>
          <a:prstGeom prst="rect">
            <a:avLst/>
          </a:prstGeom>
        </p:spPr>
        <p:txBody>
          <a:bodyPr vert="horz" lIns="91440" tIns="45720" rIns="91440" bIns="45720" rtlCol="0" anchor="b"/>
          <a:lstStyle>
            <a:lvl1pPr algn="r">
              <a:defRPr sz="1200"/>
            </a:lvl1pPr>
          </a:lstStyle>
          <a:p>
            <a:r>
              <a:rPr lang="de-DE" b="1" dirty="0"/>
              <a:t>Handout No. </a:t>
            </a:r>
            <a:fld id="{B49B9624-A158-41A9-AA0A-67326D52065F}" type="slidenum">
              <a:rPr lang="de-DE" smtClean="0"/>
              <a:t>‹nr.›</a:t>
            </a:fld>
            <a:endParaRPr lang="de-DE" dirty="0"/>
          </a:p>
        </p:txBody>
      </p:sp>
      <p:pic>
        <p:nvPicPr>
          <p:cNvPr id="6" name="Picture 6" descr="\\vmware-host\Shared Folders\von PS\Siemens Healthineers\sh_logo_RGB.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48700" y="107070"/>
            <a:ext cx="1498700" cy="39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497833"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298269" y="0"/>
            <a:ext cx="2497833" cy="496332"/>
          </a:xfrm>
          <a:prstGeom prst="rect">
            <a:avLst/>
          </a:prstGeom>
        </p:spPr>
        <p:txBody>
          <a:bodyPr vert="horz" lIns="91440" tIns="45720" rIns="91440" bIns="45720" rtlCol="0"/>
          <a:lstStyle>
            <a:lvl1pPr algn="r">
              <a:defRPr sz="1200"/>
            </a:lvl1pPr>
          </a:lstStyle>
          <a:p>
            <a:fld id="{03F07D9B-B795-4FD2-B57A-16A22194EECE}" type="datetimeFigureOut">
              <a:rPr lang="de-DE" smtClean="0"/>
              <a:t>20.11.2024</a:t>
            </a:fld>
            <a:endParaRPr lang="de-DE"/>
          </a:p>
        </p:txBody>
      </p:sp>
      <p:sp>
        <p:nvSpPr>
          <p:cNvPr id="4" name="Folienbildplatzhalter 3"/>
          <p:cNvSpPr>
            <a:spLocks noGrp="1" noRot="1" noChangeAspect="1"/>
          </p:cNvSpPr>
          <p:nvPr>
            <p:ph type="sldImg" idx="2"/>
          </p:nvPr>
        </p:nvSpPr>
        <p:spPr>
          <a:xfrm>
            <a:off x="96838" y="744538"/>
            <a:ext cx="66040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497833"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298269" y="9428583"/>
            <a:ext cx="2497833" cy="496332"/>
          </a:xfrm>
          <a:prstGeom prst="rect">
            <a:avLst/>
          </a:prstGeom>
        </p:spPr>
        <p:txBody>
          <a:bodyPr vert="horz" lIns="91440" tIns="45720" rIns="91440" bIns="45720" rtlCol="0" anchor="b"/>
          <a:lstStyle>
            <a:lvl1pPr algn="r">
              <a:defRPr sz="1200"/>
            </a:lvl1pPr>
          </a:lstStyle>
          <a:p>
            <a:r>
              <a:rPr lang="de-DE" b="1" dirty="0"/>
              <a:t>Notes No. </a:t>
            </a:r>
            <a:fld id="{D4C7309E-6B14-43E2-9D02-8D68126D84D9}" type="slidenum">
              <a:rPr lang="de-DE" smtClean="0"/>
              <a:pPr/>
              <a:t>‹nr.›</a:t>
            </a:fld>
            <a:endParaRPr lang="de-DE" dirty="0"/>
          </a:p>
        </p:txBody>
      </p:sp>
      <p:pic>
        <p:nvPicPr>
          <p:cNvPr id="8" name="Picture 6" descr="\\vmware-host\Shared Folders\von PS\Siemens Healthineers\sh_logo_RGB.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8700" y="107070"/>
            <a:ext cx="1498700" cy="39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Title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White cover"/>
          <p:cNvSpPr/>
          <p:nvPr userDrawn="1"/>
        </p:nvSpPr>
        <p:spPr bwMode="white">
          <a:xfrm>
            <a:off x="2" y="0"/>
            <a:ext cx="12169773"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ubhead"/>
          <p:cNvSpPr>
            <a:spLocks noGrp="1"/>
          </p:cNvSpPr>
          <p:nvPr>
            <p:ph type="ctrTitle" hasCustomPrompt="1"/>
          </p:nvPr>
        </p:nvSpPr>
        <p:spPr>
          <a:xfrm>
            <a:off x="540000" y="4360703"/>
            <a:ext cx="3574800" cy="360000"/>
          </a:xfrm>
        </p:spPr>
        <p:txBody>
          <a:bodyPr lIns="0" tIns="0" rIns="0" bIns="0" anchor="t" anchorCtr="0">
            <a:noAutofit/>
          </a:bodyPr>
          <a:lstStyle>
            <a:lvl1pPr algn="l">
              <a:defRPr sz="1800" b="1">
                <a:solidFill>
                  <a:schemeClr val="bg1"/>
                </a:solidFill>
              </a:defRPr>
            </a:lvl1pPr>
          </a:lstStyle>
          <a:p>
            <a:r>
              <a:rPr lang="en-US" dirty="0"/>
              <a:t>Basic version</a:t>
            </a:r>
            <a:endParaRPr lang="en-US" noProof="0" dirty="0"/>
          </a:p>
        </p:txBody>
      </p:sp>
      <p:sp>
        <p:nvSpPr>
          <p:cNvPr id="3" name="Headline"/>
          <p:cNvSpPr>
            <a:spLocks noGrp="1"/>
          </p:cNvSpPr>
          <p:nvPr>
            <p:ph type="subTitle" idx="1" hasCustomPrompt="1"/>
          </p:nvPr>
        </p:nvSpPr>
        <p:spPr bwMode="black">
          <a:xfrm>
            <a:off x="540001" y="1915073"/>
            <a:ext cx="5462766" cy="2400452"/>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 52 </a:t>
            </a:r>
            <a:r>
              <a:rPr lang="en-US" dirty="0" err="1"/>
              <a:t>pt</a:t>
            </a:r>
            <a:endParaRPr lang="en-US" dirty="0"/>
          </a:p>
        </p:txBody>
      </p:sp>
      <p:sp>
        <p:nvSpPr>
          <p:cNvPr id="22" name="Presenter"/>
          <p:cNvSpPr>
            <a:spLocks noGrp="1"/>
          </p:cNvSpPr>
          <p:nvPr>
            <p:ph type="body" sz="quarter" idx="10" hasCustomPrompt="1"/>
          </p:nvPr>
        </p:nvSpPr>
        <p:spPr>
          <a:xfrm>
            <a:off x="540000" y="5089351"/>
            <a:ext cx="3574800" cy="541015"/>
          </a:xfrm>
        </p:spPr>
        <p:txBody>
          <a:bodyPr lIns="0" tIns="0" rIns="0" bIns="0" anchor="b" anchorCtr="0">
            <a:noAutofit/>
          </a:bodyPr>
          <a:lstStyle>
            <a:lvl1pPr marL="0" indent="0">
              <a:lnSpc>
                <a:spcPct val="100000"/>
              </a:lnSpc>
              <a:spcBef>
                <a:spcPts val="0"/>
              </a:spcBef>
              <a:buNone/>
              <a:defRPr sz="1600" b="0">
                <a:solidFill>
                  <a:schemeClr val="bg1"/>
                </a:solidFill>
              </a:defRPr>
            </a:lvl1pPr>
          </a:lstStyle>
          <a:p>
            <a:r>
              <a:rPr lang="en-US" dirty="0"/>
              <a:t>Presenter Calibri 16 </a:t>
            </a:r>
            <a:r>
              <a:rPr lang="en-US" dirty="0" err="1"/>
              <a:t>pt</a:t>
            </a:r>
            <a:r>
              <a:rPr lang="en-US" dirty="0"/>
              <a:t/>
            </a:r>
            <a:br>
              <a:rPr lang="en-US" dirty="0"/>
            </a:br>
            <a:r>
              <a:rPr lang="en-US" dirty="0"/>
              <a:t>English, Month 20XX</a:t>
            </a:r>
          </a:p>
        </p:txBody>
      </p:sp>
      <p:pic>
        <p:nvPicPr>
          <p:cNvPr id="11" name="Siemens Healthineers logo">
            <a:extLst>
              <a:ext uri="{FF2B5EF4-FFF2-40B4-BE49-F238E27FC236}">
                <a16:creationId xmlns:a16="http://schemas.microsoft.com/office/drawing/2014/main" id="{3E87284A-01A1-458D-9F58-125C59E2B1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pic>
        <p:nvPicPr>
          <p:cNvPr id="13" name="Dot pulse">
            <a:extLst>
              <a:ext uri="{FF2B5EF4-FFF2-40B4-BE49-F238E27FC236}">
                <a16:creationId xmlns:a16="http://schemas.microsoft.com/office/drawing/2014/main" id="{308C3086-C876-432D-8B3E-89699301CA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0232" y="5999014"/>
            <a:ext cx="2826000" cy="144267"/>
          </a:xfrm>
          <a:prstGeom prst="rect">
            <a:avLst/>
          </a:prstGeom>
        </p:spPr>
      </p:pic>
      <p:grpSp>
        <p:nvGrpSpPr>
          <p:cNvPr id="15" name="Marker">
            <a:extLst>
              <a:ext uri="{FF2B5EF4-FFF2-40B4-BE49-F238E27FC236}">
                <a16:creationId xmlns:a16="http://schemas.microsoft.com/office/drawing/2014/main" id="{203C11FA-C801-422E-9F79-C2E5974841E6}"/>
              </a:ext>
            </a:extLst>
          </p:cNvPr>
          <p:cNvGrpSpPr/>
          <p:nvPr userDrawn="1"/>
        </p:nvGrpSpPr>
        <p:grpSpPr>
          <a:xfrm>
            <a:off x="-468000" y="-360000"/>
            <a:ext cx="12999600" cy="7578000"/>
            <a:chOff x="-468000" y="-360000"/>
            <a:chExt cx="12999600" cy="7578000"/>
          </a:xfrm>
        </p:grpSpPr>
        <p:cxnSp>
          <p:nvCxnSpPr>
            <p:cNvPr id="16" name="Gerade Verbindung 40">
              <a:extLst>
                <a:ext uri="{FF2B5EF4-FFF2-40B4-BE49-F238E27FC236}">
                  <a16:creationId xmlns:a16="http://schemas.microsoft.com/office/drawing/2014/main" id="{D031BCF9-84E8-418E-8AEE-B4A2B10E5918}"/>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2">
              <a:extLst>
                <a:ext uri="{FF2B5EF4-FFF2-40B4-BE49-F238E27FC236}">
                  <a16:creationId xmlns:a16="http://schemas.microsoft.com/office/drawing/2014/main" id="{1D25D2D7-52B1-4264-905E-74357A728837}"/>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5">
              <a:extLst>
                <a:ext uri="{FF2B5EF4-FFF2-40B4-BE49-F238E27FC236}">
                  <a16:creationId xmlns:a16="http://schemas.microsoft.com/office/drawing/2014/main" id="{85ECCCE4-B347-4562-8B5B-B3E088D3D159}"/>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46">
              <a:extLst>
                <a:ext uri="{FF2B5EF4-FFF2-40B4-BE49-F238E27FC236}">
                  <a16:creationId xmlns:a16="http://schemas.microsoft.com/office/drawing/2014/main" id="{315FF164-B668-4C95-AEA8-E6F5CC67C93A}"/>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8">
              <a:extLst>
                <a:ext uri="{FF2B5EF4-FFF2-40B4-BE49-F238E27FC236}">
                  <a16:creationId xmlns:a16="http://schemas.microsoft.com/office/drawing/2014/main" id="{36C0B5C8-A467-47E4-ACF3-2FCB141DA49B}"/>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49">
              <a:extLst>
                <a:ext uri="{FF2B5EF4-FFF2-40B4-BE49-F238E27FC236}">
                  <a16:creationId xmlns:a16="http://schemas.microsoft.com/office/drawing/2014/main" id="{8A8AE28F-68E3-4218-952B-C0FB3F688811}"/>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1">
              <a:extLst>
                <a:ext uri="{FF2B5EF4-FFF2-40B4-BE49-F238E27FC236}">
                  <a16:creationId xmlns:a16="http://schemas.microsoft.com/office/drawing/2014/main" id="{3882FEFD-B94C-4415-AE3C-8086BDD12083}"/>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2">
              <a:extLst>
                <a:ext uri="{FF2B5EF4-FFF2-40B4-BE49-F238E27FC236}">
                  <a16:creationId xmlns:a16="http://schemas.microsoft.com/office/drawing/2014/main" id="{9E1DB1E3-A940-41E6-9F3A-36C5C8601D04}"/>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4">
              <a:extLst>
                <a:ext uri="{FF2B5EF4-FFF2-40B4-BE49-F238E27FC236}">
                  <a16:creationId xmlns:a16="http://schemas.microsoft.com/office/drawing/2014/main" id="{323BB452-D519-4469-9765-A3C850B79D11}"/>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5">
              <a:extLst>
                <a:ext uri="{FF2B5EF4-FFF2-40B4-BE49-F238E27FC236}">
                  <a16:creationId xmlns:a16="http://schemas.microsoft.com/office/drawing/2014/main" id="{29051F2C-2511-4120-AC66-085B495C7FA1}"/>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57">
              <a:extLst>
                <a:ext uri="{FF2B5EF4-FFF2-40B4-BE49-F238E27FC236}">
                  <a16:creationId xmlns:a16="http://schemas.microsoft.com/office/drawing/2014/main" id="{3430B135-E97B-47D7-8172-AFD15657CFE1}"/>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58">
              <a:extLst>
                <a:ext uri="{FF2B5EF4-FFF2-40B4-BE49-F238E27FC236}">
                  <a16:creationId xmlns:a16="http://schemas.microsoft.com/office/drawing/2014/main" id="{2C069331-5413-4B72-9AEA-08F8ADCC6545}"/>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D07E6B36-BA28-4E87-91F8-55139D3C3365}"/>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1">
              <a:extLst>
                <a:ext uri="{FF2B5EF4-FFF2-40B4-BE49-F238E27FC236}">
                  <a16:creationId xmlns:a16="http://schemas.microsoft.com/office/drawing/2014/main" id="{3C4A2EF8-87AB-4682-A30A-222A2FA12F0E}"/>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3">
              <a:extLst>
                <a:ext uri="{FF2B5EF4-FFF2-40B4-BE49-F238E27FC236}">
                  <a16:creationId xmlns:a16="http://schemas.microsoft.com/office/drawing/2014/main" id="{6257EF58-8D83-4A04-B443-F526CB33AE20}"/>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4">
              <a:extLst>
                <a:ext uri="{FF2B5EF4-FFF2-40B4-BE49-F238E27FC236}">
                  <a16:creationId xmlns:a16="http://schemas.microsoft.com/office/drawing/2014/main" id="{63906B93-993A-4648-B44A-2386B2441F01}"/>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6">
              <a:extLst>
                <a:ext uri="{FF2B5EF4-FFF2-40B4-BE49-F238E27FC236}">
                  <a16:creationId xmlns:a16="http://schemas.microsoft.com/office/drawing/2014/main" id="{B9C31A83-830E-4A5A-8314-DB3E89114FC2}"/>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67">
              <a:extLst>
                <a:ext uri="{FF2B5EF4-FFF2-40B4-BE49-F238E27FC236}">
                  <a16:creationId xmlns:a16="http://schemas.microsoft.com/office/drawing/2014/main" id="{CC8E7EF9-479C-4DB3-82D2-82C0CCC5D05F}"/>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69">
              <a:extLst>
                <a:ext uri="{FF2B5EF4-FFF2-40B4-BE49-F238E27FC236}">
                  <a16:creationId xmlns:a16="http://schemas.microsoft.com/office/drawing/2014/main" id="{BFC9E558-F3F8-4DAF-A516-33495045A13B}"/>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0">
              <a:extLst>
                <a:ext uri="{FF2B5EF4-FFF2-40B4-BE49-F238E27FC236}">
                  <a16:creationId xmlns:a16="http://schemas.microsoft.com/office/drawing/2014/main" id="{0504A52C-3752-40E6-95AB-794C2A68CC89}"/>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2">
              <a:extLst>
                <a:ext uri="{FF2B5EF4-FFF2-40B4-BE49-F238E27FC236}">
                  <a16:creationId xmlns:a16="http://schemas.microsoft.com/office/drawing/2014/main" id="{9BB79F82-2710-4AE1-BD2A-100F090EF68F}"/>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3">
              <a:extLst>
                <a:ext uri="{FF2B5EF4-FFF2-40B4-BE49-F238E27FC236}">
                  <a16:creationId xmlns:a16="http://schemas.microsoft.com/office/drawing/2014/main" id="{F36F7042-6F55-4FCB-BDE4-BD8F2223A01E}"/>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5">
              <a:extLst>
                <a:ext uri="{FF2B5EF4-FFF2-40B4-BE49-F238E27FC236}">
                  <a16:creationId xmlns:a16="http://schemas.microsoft.com/office/drawing/2014/main" id="{9C257BB2-225E-4BCC-873B-4B1BD0C0F232}"/>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6">
              <a:extLst>
                <a:ext uri="{FF2B5EF4-FFF2-40B4-BE49-F238E27FC236}">
                  <a16:creationId xmlns:a16="http://schemas.microsoft.com/office/drawing/2014/main" id="{8FEFE920-8C03-4463-975F-E8447FB83B5E}"/>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78">
              <a:extLst>
                <a:ext uri="{FF2B5EF4-FFF2-40B4-BE49-F238E27FC236}">
                  <a16:creationId xmlns:a16="http://schemas.microsoft.com/office/drawing/2014/main" id="{B158C3D5-4534-4AB7-8811-788588FA1D5A}"/>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79">
              <a:extLst>
                <a:ext uri="{FF2B5EF4-FFF2-40B4-BE49-F238E27FC236}">
                  <a16:creationId xmlns:a16="http://schemas.microsoft.com/office/drawing/2014/main" id="{22FBA77D-965C-4C41-9021-507DE370743D}"/>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1">
              <a:extLst>
                <a:ext uri="{FF2B5EF4-FFF2-40B4-BE49-F238E27FC236}">
                  <a16:creationId xmlns:a16="http://schemas.microsoft.com/office/drawing/2014/main" id="{867B7C5F-B47A-444D-8880-87F0716A71B5}"/>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2">
              <a:extLst>
                <a:ext uri="{FF2B5EF4-FFF2-40B4-BE49-F238E27FC236}">
                  <a16:creationId xmlns:a16="http://schemas.microsoft.com/office/drawing/2014/main" id="{317C26FD-B9F6-47B4-BC29-771058AC8F2E}"/>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4">
              <a:extLst>
                <a:ext uri="{FF2B5EF4-FFF2-40B4-BE49-F238E27FC236}">
                  <a16:creationId xmlns:a16="http://schemas.microsoft.com/office/drawing/2014/main" id="{43CC7CA0-655B-49B5-B948-1E68522B6157}"/>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5">
              <a:extLst>
                <a:ext uri="{FF2B5EF4-FFF2-40B4-BE49-F238E27FC236}">
                  <a16:creationId xmlns:a16="http://schemas.microsoft.com/office/drawing/2014/main" id="{6FBD5E04-E84B-45D5-A232-6FC4F81AD25E}"/>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87">
              <a:extLst>
                <a:ext uri="{FF2B5EF4-FFF2-40B4-BE49-F238E27FC236}">
                  <a16:creationId xmlns:a16="http://schemas.microsoft.com/office/drawing/2014/main" id="{8D6CA0C7-3FA0-44C0-994A-3BBC4C546525}"/>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88">
              <a:extLst>
                <a:ext uri="{FF2B5EF4-FFF2-40B4-BE49-F238E27FC236}">
                  <a16:creationId xmlns:a16="http://schemas.microsoft.com/office/drawing/2014/main" id="{877272A0-7777-4F51-AD84-F1F92B270336}"/>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0">
              <a:extLst>
                <a:ext uri="{FF2B5EF4-FFF2-40B4-BE49-F238E27FC236}">
                  <a16:creationId xmlns:a16="http://schemas.microsoft.com/office/drawing/2014/main" id="{74DE5DBA-63A1-4777-8047-C7BFADB2D2AB}"/>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1">
              <a:extLst>
                <a:ext uri="{FF2B5EF4-FFF2-40B4-BE49-F238E27FC236}">
                  <a16:creationId xmlns:a16="http://schemas.microsoft.com/office/drawing/2014/main" id="{DF58D9B6-961F-4D33-AC18-7AE5FA8F3E6C}"/>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3">
              <a:extLst>
                <a:ext uri="{FF2B5EF4-FFF2-40B4-BE49-F238E27FC236}">
                  <a16:creationId xmlns:a16="http://schemas.microsoft.com/office/drawing/2014/main" id="{21659B66-2B95-4CF8-8F6F-A9AE6FCEADC4}"/>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4">
              <a:extLst>
                <a:ext uri="{FF2B5EF4-FFF2-40B4-BE49-F238E27FC236}">
                  <a16:creationId xmlns:a16="http://schemas.microsoft.com/office/drawing/2014/main" id="{3D19B761-521D-48E5-AA1C-F5C30B8A3CC3}"/>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6">
              <a:extLst>
                <a:ext uri="{FF2B5EF4-FFF2-40B4-BE49-F238E27FC236}">
                  <a16:creationId xmlns:a16="http://schemas.microsoft.com/office/drawing/2014/main" id="{D9E491F3-912F-4B84-B4DD-2DFF3278FA94}"/>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97">
              <a:extLst>
                <a:ext uri="{FF2B5EF4-FFF2-40B4-BE49-F238E27FC236}">
                  <a16:creationId xmlns:a16="http://schemas.microsoft.com/office/drawing/2014/main" id="{C4221A51-0C53-4EFE-912B-CA87AC2DC1DD}"/>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99">
              <a:extLst>
                <a:ext uri="{FF2B5EF4-FFF2-40B4-BE49-F238E27FC236}">
                  <a16:creationId xmlns:a16="http://schemas.microsoft.com/office/drawing/2014/main" id="{9CA6994E-1B4A-4E05-A3D4-3583EA04880D}"/>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0">
              <a:extLst>
                <a:ext uri="{FF2B5EF4-FFF2-40B4-BE49-F238E27FC236}">
                  <a16:creationId xmlns:a16="http://schemas.microsoft.com/office/drawing/2014/main" id="{664579E4-BC0D-4958-946A-B6BAFBA42376}"/>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2">
              <a:extLst>
                <a:ext uri="{FF2B5EF4-FFF2-40B4-BE49-F238E27FC236}">
                  <a16:creationId xmlns:a16="http://schemas.microsoft.com/office/drawing/2014/main" id="{6CA6B543-E849-4BE2-B037-7395D0979AEF}"/>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3">
              <a:extLst>
                <a:ext uri="{FF2B5EF4-FFF2-40B4-BE49-F238E27FC236}">
                  <a16:creationId xmlns:a16="http://schemas.microsoft.com/office/drawing/2014/main" id="{B9940D95-8960-4063-942F-55A28C7A2B0A}"/>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5">
              <a:extLst>
                <a:ext uri="{FF2B5EF4-FFF2-40B4-BE49-F238E27FC236}">
                  <a16:creationId xmlns:a16="http://schemas.microsoft.com/office/drawing/2014/main" id="{D00674EB-F78E-4C40-A700-5F7C74AEAEE2}"/>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6">
              <a:extLst>
                <a:ext uri="{FF2B5EF4-FFF2-40B4-BE49-F238E27FC236}">
                  <a16:creationId xmlns:a16="http://schemas.microsoft.com/office/drawing/2014/main" id="{0DCA50F4-A9B2-428A-AA54-4B8B1917B2ED}"/>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a:extLst>
                <a:ext uri="{FF2B5EF4-FFF2-40B4-BE49-F238E27FC236}">
                  <a16:creationId xmlns:a16="http://schemas.microsoft.com/office/drawing/2014/main" id="{CA5ECE16-73D5-46E1-B089-9B7169059B79}"/>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a:extLst>
                <a:ext uri="{FF2B5EF4-FFF2-40B4-BE49-F238E27FC236}">
                  <a16:creationId xmlns:a16="http://schemas.microsoft.com/office/drawing/2014/main" id="{A9717020-CD0B-4476-B79C-3D756C65F958}"/>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1">
              <a:extLst>
                <a:ext uri="{FF2B5EF4-FFF2-40B4-BE49-F238E27FC236}">
                  <a16:creationId xmlns:a16="http://schemas.microsoft.com/office/drawing/2014/main" id="{8B06A486-9375-4512-827A-9BAEC13DE8FC}"/>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2">
              <a:extLst>
                <a:ext uri="{FF2B5EF4-FFF2-40B4-BE49-F238E27FC236}">
                  <a16:creationId xmlns:a16="http://schemas.microsoft.com/office/drawing/2014/main" id="{92619BC7-7172-44EB-AAB6-52A42888788A}"/>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4">
              <a:extLst>
                <a:ext uri="{FF2B5EF4-FFF2-40B4-BE49-F238E27FC236}">
                  <a16:creationId xmlns:a16="http://schemas.microsoft.com/office/drawing/2014/main" id="{FDB24C7D-14A7-40A1-B129-2B27A7DC201A}"/>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6">
              <a:extLst>
                <a:ext uri="{FF2B5EF4-FFF2-40B4-BE49-F238E27FC236}">
                  <a16:creationId xmlns:a16="http://schemas.microsoft.com/office/drawing/2014/main" id="{AC339FA9-9FFA-48BD-A241-A1DAEFB32F09}"/>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117">
              <a:extLst>
                <a:ext uri="{FF2B5EF4-FFF2-40B4-BE49-F238E27FC236}">
                  <a16:creationId xmlns:a16="http://schemas.microsoft.com/office/drawing/2014/main" id="{A4849DAA-078A-4163-9703-070F6832D1A7}"/>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118">
              <a:extLst>
                <a:ext uri="{FF2B5EF4-FFF2-40B4-BE49-F238E27FC236}">
                  <a16:creationId xmlns:a16="http://schemas.microsoft.com/office/drawing/2014/main" id="{56D9B350-C6E2-4B86-8B3B-182430D737AB}"/>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and Picture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lvl1pPr>
          </a:lstStyle>
          <a:p>
            <a:r>
              <a:rPr lang="en-US" noProof="0" dirty="0"/>
              <a:t>Title Calibri Bold 28 </a:t>
            </a:r>
            <a:r>
              <a:rPr lang="en-US" noProof="0" dirty="0" err="1"/>
              <a:t>pt</a:t>
            </a:r>
            <a:endParaRPr lang="en-US" noProof="0" dirty="0"/>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510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3" name="Picture placeholder"/>
          <p:cNvSpPr>
            <a:spLocks noGrp="1"/>
          </p:cNvSpPr>
          <p:nvPr>
            <p:ph type="pic" sz="quarter" idx="17" hasCustomPrompt="1"/>
          </p:nvPr>
        </p:nvSpPr>
        <p:spPr>
          <a:xfrm>
            <a:off x="6175375" y="1623600"/>
            <a:ext cx="5453063" cy="4572000"/>
          </a:xfrm>
        </p:spPr>
        <p:txBody>
          <a:bodyPr lIns="180000" tIns="180000" rIns="180000" bIns="180000"/>
          <a:lstStyle>
            <a:lvl1pPr>
              <a:defRPr b="1"/>
            </a:lvl1pPr>
          </a:lstStyle>
          <a:p>
            <a:r>
              <a:rPr lang="en-US" noProof="0" dirty="0"/>
              <a:t>Add a picture</a:t>
            </a:r>
          </a:p>
        </p:txBody>
      </p:sp>
      <p:pic>
        <p:nvPicPr>
          <p:cNvPr id="14" name="Siemens Healthineers logo">
            <a:extLst>
              <a:ext uri="{FF2B5EF4-FFF2-40B4-BE49-F238E27FC236}">
                <a16:creationId xmlns:a16="http://schemas.microsoft.com/office/drawing/2014/main" id="{0A0C2692-8EAB-494D-9DDD-3D6F2724A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2351722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Text Boxes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sz="3200"/>
            </a:lvl1pPr>
          </a:lstStyle>
          <a:p>
            <a:r>
              <a:rPr lang="en-US" noProof="0" dirty="0"/>
              <a:t>Title Calibri Bold 28 </a:t>
            </a:r>
            <a:r>
              <a:rPr lang="en-US" noProof="0" dirty="0" err="1"/>
              <a:t>pt</a:t>
            </a:r>
            <a:endParaRPr lang="en-US" noProof="0" dirty="0"/>
          </a:p>
        </p:txBody>
      </p:sp>
      <p:sp>
        <p:nvSpPr>
          <p:cNvPr id="4" name="Content left column">
            <a:extLst>
              <a:ext uri="{FF2B5EF4-FFF2-40B4-BE49-F238E27FC236}">
                <a16:creationId xmlns:a16="http://schemas.microsoft.com/office/drawing/2014/main" id="{4FDBB5BE-FB7F-472A-B808-A79C66F99FE9}"/>
              </a:ext>
            </a:extLst>
          </p:cNvPr>
          <p:cNvSpPr>
            <a:spLocks noGrp="1"/>
          </p:cNvSpPr>
          <p:nvPr>
            <p:ph sz="quarter" idx="23" hasCustomPrompt="1"/>
          </p:nvPr>
        </p:nvSpPr>
        <p:spPr>
          <a:xfrm>
            <a:off x="540000" y="1623600"/>
            <a:ext cx="5454000" cy="4572000"/>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1800"/>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2" name="Content right column">
            <a:extLst>
              <a:ext uri="{FF2B5EF4-FFF2-40B4-BE49-F238E27FC236}">
                <a16:creationId xmlns:a16="http://schemas.microsoft.com/office/drawing/2014/main" id="{239F9EB4-5513-4EE9-8F49-510E69716E13}"/>
              </a:ext>
            </a:extLst>
          </p:cNvPr>
          <p:cNvSpPr>
            <a:spLocks noGrp="1"/>
          </p:cNvSpPr>
          <p:nvPr>
            <p:ph sz="quarter" idx="24" hasCustomPrompt="1"/>
          </p:nvPr>
        </p:nvSpPr>
        <p:spPr>
          <a:xfrm>
            <a:off x="6174438" y="1623600"/>
            <a:ext cx="5454000" cy="4572000"/>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1800"/>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pic>
        <p:nvPicPr>
          <p:cNvPr id="15" name="Siemens Healthineers logo">
            <a:extLst>
              <a:ext uri="{FF2B5EF4-FFF2-40B4-BE49-F238E27FC236}">
                <a16:creationId xmlns:a16="http://schemas.microsoft.com/office/drawing/2014/main" id="{F7C407CE-0992-4EA4-8D73-20B7A51247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2886042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Slide Black with margin">
    <p:bg>
      <p:bgPr>
        <a:solidFill>
          <a:schemeClr val="bg1"/>
        </a:solidFill>
        <a:effectLst/>
      </p:bgPr>
    </p:bg>
    <p:spTree>
      <p:nvGrpSpPr>
        <p:cNvPr id="1" name=""/>
        <p:cNvGrpSpPr/>
        <p:nvPr/>
      </p:nvGrpSpPr>
      <p:grpSpPr>
        <a:xfrm>
          <a:off x="0" y="0"/>
          <a:ext cx="0" cy="0"/>
          <a:chOff x="0" y="0"/>
          <a:chExt cx="0" cy="0"/>
        </a:xfrm>
      </p:grpSpPr>
      <p:sp>
        <p:nvSpPr>
          <p:cNvPr id="100" name="Black layer"/>
          <p:cNvSpPr/>
          <p:nvPr userDrawn="1"/>
        </p:nvSpPr>
        <p:spPr bwMode="white">
          <a:xfrm>
            <a:off x="2" y="0"/>
            <a:ext cx="80549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Headline"/>
          <p:cNvSpPr>
            <a:spLocks noGrp="1"/>
          </p:cNvSpPr>
          <p:nvPr>
            <p:ph type="title" hasCustomPrompt="1"/>
          </p:nvPr>
        </p:nvSpPr>
        <p:spPr>
          <a:xfrm>
            <a:off x="540001" y="219599"/>
            <a:ext cx="6394200" cy="832913"/>
          </a:xfrm>
        </p:spPr>
        <p:txBody>
          <a:bodyPr/>
          <a:lstStyle>
            <a:lvl1pPr>
              <a:defRPr/>
            </a:lvl1pPr>
          </a:lstStyle>
          <a:p>
            <a:r>
              <a:rPr lang="en-US" dirty="0"/>
              <a:t>Title Calibri Bold 28 </a:t>
            </a:r>
            <a:r>
              <a:rPr lang="en-US" dirty="0" err="1"/>
              <a:t>pt</a:t>
            </a:r>
            <a:endParaRPr lang="de-DE" dirty="0"/>
          </a:p>
        </p:txBody>
      </p:sp>
      <p:sp>
        <p:nvSpPr>
          <p:cNvPr id="102" name="Content"/>
          <p:cNvSpPr>
            <a:spLocks noGrp="1"/>
          </p:cNvSpPr>
          <p:nvPr>
            <p:ph idx="1" hasCustomPrompt="1"/>
          </p:nvPr>
        </p:nvSpPr>
        <p:spPr>
          <a:xfrm>
            <a:off x="540000" y="1623600"/>
            <a:ext cx="6394200" cy="457200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4" name="Margin content">
            <a:extLst>
              <a:ext uri="{FF2B5EF4-FFF2-40B4-BE49-F238E27FC236}">
                <a16:creationId xmlns:a16="http://schemas.microsoft.com/office/drawing/2014/main" id="{B7D38A37-9AC1-413C-B8AD-491DCC7608B2}"/>
              </a:ext>
            </a:extLst>
          </p:cNvPr>
          <p:cNvSpPr>
            <a:spLocks noGrp="1"/>
          </p:cNvSpPr>
          <p:nvPr>
            <p:ph type="body" sz="quarter" idx="19" hasCustomPrompt="1"/>
          </p:nvPr>
        </p:nvSpPr>
        <p:spPr>
          <a:xfrm>
            <a:off x="8993188" y="1623600"/>
            <a:ext cx="1874837" cy="1275698"/>
          </a:xfrm>
        </p:spPr>
        <p:txBody>
          <a:bodyPr tIns="144000" bIns="144000">
            <a:spAutoFit/>
          </a:bodyPr>
          <a:lstStyle>
            <a:lvl1pPr>
              <a:defRPr sz="1600"/>
            </a:lvl1pPr>
            <a:lvl2pPr>
              <a:defRPr sz="1600"/>
            </a:lvl2pPr>
            <a:lvl3pPr marL="219600" marR="0" indent="-219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600"/>
            </a:lvl3pPr>
            <a:lvl4pPr marL="21960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600"/>
            </a:lvl4pPr>
            <a:lvl5pPr marL="648000">
              <a:defRPr/>
            </a:lvl5pPr>
          </a:lstStyle>
          <a:p>
            <a:pPr lvl="0"/>
            <a:r>
              <a:rPr lang="en-GB" dirty="0"/>
              <a:t>Calibri Bold 16 </a:t>
            </a:r>
            <a:r>
              <a:rPr lang="en-GB" dirty="0" err="1"/>
              <a:t>pt</a:t>
            </a:r>
            <a:endParaRPr lang="en-GB" dirty="0"/>
          </a:p>
          <a:p>
            <a:pPr lvl="1"/>
            <a:r>
              <a:rPr lang="en-GB" dirty="0"/>
              <a:t>Text Calibri 16 </a:t>
            </a:r>
            <a:r>
              <a:rPr lang="en-GB" dirty="0" err="1"/>
              <a:t>pt</a:t>
            </a:r>
            <a:endParaRPr lang="en-GB" dirty="0"/>
          </a:p>
          <a:p>
            <a:pPr lvl="2"/>
            <a:r>
              <a:rPr lang="en-GB" dirty="0"/>
              <a:t>Text Calibri 16 </a:t>
            </a:r>
            <a:r>
              <a:rPr lang="en-GB" dirty="0" err="1"/>
              <a:t>pt</a:t>
            </a:r>
            <a:endParaRPr lang="en-GB" dirty="0"/>
          </a:p>
          <a:p>
            <a:pPr marL="439200" marR="0" lvl="3" indent="-219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dirty="0"/>
              <a:t>Text Calibri 16 </a:t>
            </a:r>
            <a:r>
              <a:rPr lang="en-GB" dirty="0" err="1"/>
              <a:t>pt</a:t>
            </a:r>
            <a:endParaRPr lang="en-GB" dirty="0"/>
          </a:p>
        </p:txBody>
      </p:sp>
      <p:sp>
        <p:nvSpPr>
          <p:cNvPr id="89" name="Information"/>
          <p:cNvSpPr/>
          <p:nvPr userDrawn="1"/>
        </p:nvSpPr>
        <p:spPr>
          <a:xfrm>
            <a:off x="-2160000" y="0"/>
            <a:ext cx="1800000" cy="1287379"/>
          </a:xfrm>
          <a:prstGeom prst="roundRect">
            <a:avLst>
              <a:gd name="adj" fmla="val 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100" b="1" dirty="0">
                <a:solidFill>
                  <a:schemeClr val="tx1"/>
                </a:solidFill>
                <a:latin typeface="+mn-lt"/>
              </a:rPr>
              <a:t>The animation</a:t>
            </a:r>
            <a:r>
              <a:rPr lang="en-US" sz="1100" dirty="0">
                <a:solidFill>
                  <a:schemeClr val="tx1"/>
                </a:solidFill>
                <a:latin typeface="+mn-lt"/>
              </a:rPr>
              <a:t> </a:t>
            </a:r>
            <a:r>
              <a:rPr lang="en-US" sz="1100" dirty="0">
                <a:solidFill>
                  <a:schemeClr val="bg1"/>
                </a:solidFill>
                <a:latin typeface="+mn-lt"/>
              </a:rPr>
              <a:t>of the black layer </a:t>
            </a:r>
            <a:r>
              <a:rPr lang="en-US" sz="1100" dirty="0">
                <a:solidFill>
                  <a:schemeClr val="tx1"/>
                </a:solidFill>
                <a:latin typeface="+mn-lt"/>
              </a:rPr>
              <a:t>can be controlled on the master layout.</a:t>
            </a:r>
          </a:p>
          <a:p>
            <a:endParaRPr lang="en-US" sz="1100" dirty="0">
              <a:solidFill>
                <a:schemeClr val="bg1"/>
              </a:solidFill>
              <a:latin typeface="+mn-lt"/>
            </a:endParaRPr>
          </a:p>
          <a:p>
            <a:r>
              <a:rPr lang="en-US" sz="1100" dirty="0">
                <a:solidFill>
                  <a:schemeClr val="bg1"/>
                </a:solidFill>
                <a:latin typeface="+mn-lt"/>
              </a:rPr>
              <a:t>Go to View &gt; Slide Master.</a:t>
            </a:r>
          </a:p>
          <a:p>
            <a:r>
              <a:rPr lang="en-US" sz="1100" dirty="0">
                <a:solidFill>
                  <a:schemeClr val="bg1"/>
                </a:solidFill>
                <a:latin typeface="+mn-lt"/>
              </a:rPr>
              <a:t>After that go to Animations &gt; Animations Pane.</a:t>
            </a:r>
          </a:p>
        </p:txBody>
      </p:sp>
      <p:pic>
        <p:nvPicPr>
          <p:cNvPr id="104" name="Siemens Healthineers logo">
            <a:extLst>
              <a:ext uri="{FF2B5EF4-FFF2-40B4-BE49-F238E27FC236}">
                <a16:creationId xmlns:a16="http://schemas.microsoft.com/office/drawing/2014/main" id="{8A740305-7C35-4277-8346-A32E99A8E6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5811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3333" decel="86667"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500" fill="hold"/>
                                        <p:tgtEl>
                                          <p:spTgt spid="100"/>
                                        </p:tgtEl>
                                        <p:attrNameLst>
                                          <p:attrName>ppt_x</p:attrName>
                                        </p:attrNameLst>
                                      </p:cBhvr>
                                      <p:tavLst>
                                        <p:tav tm="0">
                                          <p:val>
                                            <p:strVal val="0-#ppt_w/2"/>
                                          </p:val>
                                        </p:tav>
                                        <p:tav tm="100000">
                                          <p:val>
                                            <p:strVal val="#ppt_x"/>
                                          </p:val>
                                        </p:tav>
                                      </p:tavLst>
                                    </p:anim>
                                    <p:anim calcmode="lin" valueType="num">
                                      <p:cBhvr additive="base">
                                        <p:cTn id="8" dur="1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with Pictur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dirty="0"/>
              <a:t>Title Calibri Bold 28 </a:t>
            </a:r>
            <a:r>
              <a:rPr lang="en-US" noProof="0" dirty="0" err="1"/>
              <a:t>pt</a:t>
            </a:r>
            <a:endParaRPr lang="en-US" noProof="0" dirty="0"/>
          </a:p>
        </p:txBody>
      </p:sp>
      <p:sp>
        <p:nvSpPr>
          <p:cNvPr id="7" name="Content left column">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4" name="Picture placeholder left"/>
          <p:cNvSpPr>
            <a:spLocks noGrp="1"/>
          </p:cNvSpPr>
          <p:nvPr>
            <p:ph type="pic" sz="quarter" idx="18" hasCustomPrompt="1"/>
          </p:nvPr>
        </p:nvSpPr>
        <p:spPr>
          <a:xfrm>
            <a:off x="540000" y="3204000"/>
            <a:ext cx="3574800" cy="2354400"/>
          </a:xfrm>
        </p:spPr>
        <p:txBody>
          <a:bodyPr/>
          <a:lstStyle>
            <a:lvl1pPr>
              <a:defRPr b="0"/>
            </a:lvl1pPr>
          </a:lstStyle>
          <a:p>
            <a:r>
              <a:rPr lang="en-US" noProof="0" dirty="0"/>
              <a:t>add a picture</a:t>
            </a:r>
          </a:p>
        </p:txBody>
      </p:sp>
      <p:sp>
        <p:nvSpPr>
          <p:cNvPr id="16" name="Content middle column">
            <a:extLst>
              <a:ext uri="{FF2B5EF4-FFF2-40B4-BE49-F238E27FC236}">
                <a16:creationId xmlns:a16="http://schemas.microsoft.com/office/drawing/2014/main" id="{A005602E-D4D7-400C-8402-35CFAA6A345E}"/>
              </a:ext>
            </a:extLst>
          </p:cNvPr>
          <p:cNvSpPr>
            <a:spLocks noGrp="1"/>
          </p:cNvSpPr>
          <p:nvPr>
            <p:ph sz="quarter" idx="24" hasCustomPrompt="1"/>
          </p:nvPr>
        </p:nvSpPr>
        <p:spPr>
          <a:xfrm>
            <a:off x="4297488"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1" name="Picture placeholder middle"/>
          <p:cNvSpPr>
            <a:spLocks noGrp="1"/>
          </p:cNvSpPr>
          <p:nvPr>
            <p:ph type="pic" sz="quarter" idx="19" hasCustomPrompt="1"/>
          </p:nvPr>
        </p:nvSpPr>
        <p:spPr>
          <a:xfrm>
            <a:off x="4295775" y="3204000"/>
            <a:ext cx="3574800" cy="2354400"/>
          </a:xfrm>
        </p:spPr>
        <p:txBody>
          <a:bodyPr/>
          <a:lstStyle>
            <a:lvl1pPr>
              <a:defRPr b="0"/>
            </a:lvl1pPr>
          </a:lstStyle>
          <a:p>
            <a:r>
              <a:rPr lang="en-US" noProof="0" dirty="0"/>
              <a:t>add a picture</a:t>
            </a:r>
          </a:p>
        </p:txBody>
      </p:sp>
      <p:sp>
        <p:nvSpPr>
          <p:cNvPr id="18" name="Content right column">
            <a:extLst>
              <a:ext uri="{FF2B5EF4-FFF2-40B4-BE49-F238E27FC236}">
                <a16:creationId xmlns:a16="http://schemas.microsoft.com/office/drawing/2014/main" id="{CC72F373-4575-41D8-A962-8FD122BE5D94}"/>
              </a:ext>
            </a:extLst>
          </p:cNvPr>
          <p:cNvSpPr>
            <a:spLocks noGrp="1"/>
          </p:cNvSpPr>
          <p:nvPr>
            <p:ph sz="quarter" idx="25" hasCustomPrompt="1"/>
          </p:nvPr>
        </p:nvSpPr>
        <p:spPr>
          <a:xfrm>
            <a:off x="8054975"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2" name="Picture placeholder right"/>
          <p:cNvSpPr>
            <a:spLocks noGrp="1"/>
          </p:cNvSpPr>
          <p:nvPr>
            <p:ph type="pic" sz="quarter" idx="20" hasCustomPrompt="1"/>
          </p:nvPr>
        </p:nvSpPr>
        <p:spPr>
          <a:xfrm>
            <a:off x="8054975" y="3204000"/>
            <a:ext cx="3574800" cy="2354400"/>
          </a:xfrm>
        </p:spPr>
        <p:txBody>
          <a:bodyPr/>
          <a:lstStyle>
            <a:lvl1pPr>
              <a:defRPr b="0"/>
            </a:lvl1pPr>
          </a:lstStyle>
          <a:p>
            <a:r>
              <a:rPr lang="en-US" noProof="0" dirty="0"/>
              <a:t>add a picture</a:t>
            </a:r>
          </a:p>
        </p:txBody>
      </p:sp>
      <p:pic>
        <p:nvPicPr>
          <p:cNvPr id="21" name="Siemens Healthineers logo">
            <a:extLst>
              <a:ext uri="{FF2B5EF4-FFF2-40B4-BE49-F238E27FC236}">
                <a16:creationId xmlns:a16="http://schemas.microsoft.com/office/drawing/2014/main" id="{D6A3697A-6D9B-4985-810C-549CED2CA5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7967395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dirty="0"/>
              <a:t>Title Calibri Bold 28 </a:t>
            </a:r>
            <a:r>
              <a:rPr lang="en-US" noProof="0" dirty="0" err="1"/>
              <a:t>pt</a:t>
            </a:r>
            <a:endParaRPr lang="en-US" noProof="0" dirty="0"/>
          </a:p>
        </p:txBody>
      </p:sp>
      <p:sp>
        <p:nvSpPr>
          <p:cNvPr id="4" name="Content left column">
            <a:extLst>
              <a:ext uri="{FF2B5EF4-FFF2-40B4-BE49-F238E27FC236}">
                <a16:creationId xmlns:a16="http://schemas.microsoft.com/office/drawing/2014/main" id="{3A7B9670-2998-4639-948A-6AC5336D3394}"/>
              </a:ext>
            </a:extLst>
          </p:cNvPr>
          <p:cNvSpPr>
            <a:spLocks noGrp="1"/>
          </p:cNvSpPr>
          <p:nvPr>
            <p:ph sz="quarter" idx="24" hasCustomPrompt="1"/>
          </p:nvPr>
        </p:nvSpPr>
        <p:spPr>
          <a:xfrm>
            <a:off x="540000"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2" name="Content middle column">
            <a:extLst>
              <a:ext uri="{FF2B5EF4-FFF2-40B4-BE49-F238E27FC236}">
                <a16:creationId xmlns:a16="http://schemas.microsoft.com/office/drawing/2014/main" id="{FDCEFC57-1E08-4A1D-8A85-E1A2B9097274}"/>
              </a:ext>
            </a:extLst>
          </p:cNvPr>
          <p:cNvSpPr>
            <a:spLocks noGrp="1"/>
          </p:cNvSpPr>
          <p:nvPr>
            <p:ph sz="quarter" idx="25" hasCustomPrompt="1"/>
          </p:nvPr>
        </p:nvSpPr>
        <p:spPr>
          <a:xfrm>
            <a:off x="4296819"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4" name="Content right column">
            <a:extLst>
              <a:ext uri="{FF2B5EF4-FFF2-40B4-BE49-F238E27FC236}">
                <a16:creationId xmlns:a16="http://schemas.microsoft.com/office/drawing/2014/main" id="{3FD09867-0821-4EF2-A2D6-A5663051D69F}"/>
              </a:ext>
            </a:extLst>
          </p:cNvPr>
          <p:cNvSpPr>
            <a:spLocks noGrp="1"/>
          </p:cNvSpPr>
          <p:nvPr>
            <p:ph sz="quarter" idx="26" hasCustomPrompt="1"/>
          </p:nvPr>
        </p:nvSpPr>
        <p:spPr>
          <a:xfrm>
            <a:off x="8053638"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pic>
        <p:nvPicPr>
          <p:cNvPr id="16" name="Siemens Healthineers logo">
            <a:extLst>
              <a:ext uri="{FF2B5EF4-FFF2-40B4-BE49-F238E27FC236}">
                <a16:creationId xmlns:a16="http://schemas.microsoft.com/office/drawing/2014/main" id="{EA7999BE-FBC8-4C3B-8CFC-04FE08296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5730559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B - White">
    <p:bg>
      <p:bgPr>
        <a:solidFill>
          <a:schemeClr val="bg1"/>
        </a:solidFill>
        <a:effectLst/>
      </p:bgPr>
    </p:bg>
    <p:spTree>
      <p:nvGrpSpPr>
        <p:cNvPr id="1" name=""/>
        <p:cNvGrpSpPr/>
        <p:nvPr/>
      </p:nvGrpSpPr>
      <p:grpSpPr>
        <a:xfrm>
          <a:off x="0" y="0"/>
          <a:ext cx="0" cy="0"/>
          <a:chOff x="0" y="0"/>
          <a:chExt cx="0" cy="0"/>
        </a:xfrm>
      </p:grpSpPr>
      <p:sp>
        <p:nvSpPr>
          <p:cNvPr id="14" name="Content"/>
          <p:cNvSpPr>
            <a:spLocks noGrp="1"/>
          </p:cNvSpPr>
          <p:nvPr>
            <p:ph type="body" sz="quarter" idx="10" hasCustomPrompt="1"/>
          </p:nvPr>
        </p:nvSpPr>
        <p:spPr>
          <a:xfrm>
            <a:off x="1479599" y="1623599"/>
            <a:ext cx="8271403" cy="4572000"/>
          </a:xfrm>
        </p:spPr>
        <p:txBody>
          <a:bodyPr/>
          <a:lstStyle>
            <a:lvl1pPr>
              <a:lnSpc>
                <a:spcPct val="85000"/>
              </a:lnSpc>
              <a:defRPr sz="4800" b="0" i="1" baseline="0"/>
            </a:lvl1pPr>
            <a:lvl2pPr>
              <a:lnSpc>
                <a:spcPct val="100000"/>
              </a:lnSpc>
              <a:spcBef>
                <a:spcPts val="2200"/>
              </a:spcBef>
              <a:defRPr sz="1400"/>
            </a:lvl2pPr>
          </a:lstStyle>
          <a:p>
            <a:pPr lvl="0"/>
            <a:r>
              <a:rPr lang="de-DE" noProof="0" dirty="0"/>
              <a:t>Quote Calibri Italic 48 pt</a:t>
            </a:r>
            <a:endParaRPr lang="en-US" noProof="0" dirty="0"/>
          </a:p>
          <a:p>
            <a:pPr lvl="1"/>
            <a:r>
              <a:rPr lang="de-DE" noProof="0" dirty="0"/>
              <a:t>Subline Calibri 14 </a:t>
            </a:r>
            <a:r>
              <a:rPr lang="de-DE" noProof="0" dirty="0" err="1"/>
              <a:t>pt</a:t>
            </a:r>
            <a:endParaRPr lang="en-US" noProof="0" dirty="0"/>
          </a:p>
        </p:txBody>
      </p:sp>
      <p:pic>
        <p:nvPicPr>
          <p:cNvPr id="168" name="Siemens Healthineers logo">
            <a:extLst>
              <a:ext uri="{FF2B5EF4-FFF2-40B4-BE49-F238E27FC236}">
                <a16:creationId xmlns:a16="http://schemas.microsoft.com/office/drawing/2014/main" id="{51774F67-5207-4A19-A451-8F2F81E1B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608876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C - Author image">
    <p:bg>
      <p:bgPr>
        <a:solidFill>
          <a:schemeClr val="bg1"/>
        </a:solidFill>
        <a:effectLst/>
      </p:bgPr>
    </p:bg>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A6CD612-171C-4905-9B87-E8BEEE4700EC}"/>
              </a:ext>
            </a:extLst>
          </p:cNvPr>
          <p:cNvSpPr>
            <a:spLocks noGrp="1"/>
          </p:cNvSpPr>
          <p:nvPr>
            <p:ph type="pic" sz="quarter" idx="18" hasCustomPrompt="1"/>
          </p:nvPr>
        </p:nvSpPr>
        <p:spPr>
          <a:xfrm>
            <a:off x="1479598" y="1623599"/>
            <a:ext cx="1512000" cy="1944000"/>
          </a:xfrm>
        </p:spPr>
        <p:txBody>
          <a:bodyPr lIns="180000" tIns="180000" rIns="180000" bIns="180000"/>
          <a:lstStyle>
            <a:lvl1pPr>
              <a:defRPr/>
            </a:lvl1pPr>
          </a:lstStyle>
          <a:p>
            <a:r>
              <a:rPr lang="de-DE" dirty="0"/>
              <a:t>Add a picture</a:t>
            </a:r>
            <a:endParaRPr lang="en-GB" dirty="0"/>
          </a:p>
        </p:txBody>
      </p:sp>
      <p:sp>
        <p:nvSpPr>
          <p:cNvPr id="14" name="Content"/>
          <p:cNvSpPr>
            <a:spLocks noGrp="1"/>
          </p:cNvSpPr>
          <p:nvPr>
            <p:ph type="body" sz="quarter" idx="10" hasCustomPrompt="1"/>
          </p:nvPr>
        </p:nvSpPr>
        <p:spPr>
          <a:xfrm>
            <a:off x="3359150" y="1623599"/>
            <a:ext cx="6391852" cy="4572000"/>
          </a:xfrm>
        </p:spPr>
        <p:txBody>
          <a:bodyPr/>
          <a:lstStyle>
            <a:lvl1pPr>
              <a:lnSpc>
                <a:spcPct val="85000"/>
              </a:lnSpc>
              <a:defRPr sz="4000" b="0" i="1" baseline="0"/>
            </a:lvl1pPr>
            <a:lvl2pPr>
              <a:lnSpc>
                <a:spcPct val="100000"/>
              </a:lnSpc>
              <a:spcBef>
                <a:spcPts val="2200"/>
              </a:spcBef>
              <a:defRPr sz="1400"/>
            </a:lvl2pPr>
          </a:lstStyle>
          <a:p>
            <a:pPr lvl="0"/>
            <a:r>
              <a:rPr lang="de-DE" noProof="0" dirty="0"/>
              <a:t>Quote Calibri Italic 40 pt</a:t>
            </a:r>
            <a:endParaRPr lang="en-US" noProof="0" dirty="0"/>
          </a:p>
          <a:p>
            <a:pPr lvl="1"/>
            <a:r>
              <a:rPr lang="de-DE" noProof="0" dirty="0"/>
              <a:t>Subline Calibri 14 </a:t>
            </a:r>
            <a:r>
              <a:rPr lang="de-DE" noProof="0" dirty="0" err="1"/>
              <a:t>pt</a:t>
            </a:r>
            <a:endParaRPr lang="en-US" noProof="0" dirty="0"/>
          </a:p>
        </p:txBody>
      </p:sp>
      <p:pic>
        <p:nvPicPr>
          <p:cNvPr id="167" name="Siemens Healthineers logo">
            <a:extLst>
              <a:ext uri="{FF2B5EF4-FFF2-40B4-BE49-F238E27FC236}">
                <a16:creationId xmlns:a16="http://schemas.microsoft.com/office/drawing/2014/main" id="{2DA2A2CE-361D-4EC3-B92E-CAD6A1146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73179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p>
            <a:r>
              <a:rPr lang="en-US" noProof="0" dirty="0"/>
              <a:t>Title Calibri Bold 28 </a:t>
            </a:r>
            <a:r>
              <a:rPr lang="en-US" noProof="0" dirty="0" err="1"/>
              <a:t>pt</a:t>
            </a:r>
            <a:endParaRPr lang="en-US" noProof="0" dirty="0"/>
          </a:p>
        </p:txBody>
      </p:sp>
      <p:pic>
        <p:nvPicPr>
          <p:cNvPr id="10" name="Siemens Healthineers logo">
            <a:extLst>
              <a:ext uri="{FF2B5EF4-FFF2-40B4-BE49-F238E27FC236}">
                <a16:creationId xmlns:a16="http://schemas.microsoft.com/office/drawing/2014/main" id="{05ECFCCA-E67E-4951-9242-12B3C9F71F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50884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detail">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p>
            <a:r>
              <a:rPr lang="en-US" noProof="0" dirty="0"/>
              <a:t>Title Calibri Bold 28 </a:t>
            </a:r>
            <a:r>
              <a:rPr lang="en-US" noProof="0" dirty="0" err="1"/>
              <a:t>pt</a:t>
            </a:r>
            <a:endParaRPr lang="en-US" noProof="0" dirty="0"/>
          </a:p>
        </p:txBody>
      </p:sp>
      <p:sp>
        <p:nvSpPr>
          <p:cNvPr id="3" name="Picture placeholder"/>
          <p:cNvSpPr>
            <a:spLocks noGrp="1"/>
          </p:cNvSpPr>
          <p:nvPr>
            <p:ph type="pic" sz="quarter" idx="17" hasCustomPrompt="1"/>
          </p:nvPr>
        </p:nvSpPr>
        <p:spPr>
          <a:xfrm>
            <a:off x="3063240" y="1623600"/>
            <a:ext cx="6223000" cy="5238000"/>
          </a:xfrm>
        </p:spPr>
        <p:txBody>
          <a:bodyPr lIns="180000" tIns="180000" rIns="180000" bIns="180000"/>
          <a:lstStyle>
            <a:lvl1pPr>
              <a:defRPr b="1"/>
            </a:lvl1pPr>
          </a:lstStyle>
          <a:p>
            <a:r>
              <a:rPr lang="en-US" noProof="0" dirty="0"/>
              <a:t>Add a product picture</a:t>
            </a:r>
          </a:p>
        </p:txBody>
      </p:sp>
      <p:sp>
        <p:nvSpPr>
          <p:cNvPr id="14" name="Product detail 1"/>
          <p:cNvSpPr>
            <a:spLocks noGrp="1"/>
          </p:cNvSpPr>
          <p:nvPr>
            <p:ph type="body" sz="quarter" idx="26" hasCustomPrompt="1"/>
          </p:nvPr>
        </p:nvSpPr>
        <p:spPr>
          <a:xfrm>
            <a:off x="900000" y="22120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marR="0" indent="-147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400"/>
            </a:lvl3pPr>
            <a:lvl4pPr marL="265113" indent="26988">
              <a:defRPr sz="1400"/>
            </a:lvl4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15" name="Product detail 2"/>
          <p:cNvSpPr>
            <a:spLocks noGrp="1"/>
          </p:cNvSpPr>
          <p:nvPr>
            <p:ph type="body" sz="quarter" idx="27" hasCustomPrompt="1"/>
          </p:nvPr>
        </p:nvSpPr>
        <p:spPr>
          <a:xfrm>
            <a:off x="900000" y="33928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18" name="Product detail 3"/>
          <p:cNvSpPr>
            <a:spLocks noGrp="1"/>
          </p:cNvSpPr>
          <p:nvPr>
            <p:ph type="body" sz="quarter" idx="28" hasCustomPrompt="1"/>
          </p:nvPr>
        </p:nvSpPr>
        <p:spPr>
          <a:xfrm>
            <a:off x="900000" y="45736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23" name="Product detail 4"/>
          <p:cNvSpPr>
            <a:spLocks noGrp="1"/>
          </p:cNvSpPr>
          <p:nvPr>
            <p:ph type="body" sz="quarter" idx="16" hasCustomPrompt="1"/>
          </p:nvPr>
        </p:nvSpPr>
        <p:spPr>
          <a:xfrm>
            <a:off x="9288000" y="28024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27" name="Product detail 5"/>
          <p:cNvSpPr>
            <a:spLocks noGrp="1"/>
          </p:cNvSpPr>
          <p:nvPr>
            <p:ph type="body" sz="quarter" idx="25" hasCustomPrompt="1"/>
          </p:nvPr>
        </p:nvSpPr>
        <p:spPr>
          <a:xfrm>
            <a:off x="9288000" y="39832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pic>
        <p:nvPicPr>
          <p:cNvPr id="22" name="Siemens Healthineers logo">
            <a:extLst>
              <a:ext uri="{FF2B5EF4-FFF2-40B4-BE49-F238E27FC236}">
                <a16:creationId xmlns:a16="http://schemas.microsoft.com/office/drawing/2014/main" id="{57AE67C3-A035-4D77-A3D4-AC7D74AD31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920718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left">
    <p:spTree>
      <p:nvGrpSpPr>
        <p:cNvPr id="1" name=""/>
        <p:cNvGrpSpPr/>
        <p:nvPr/>
      </p:nvGrpSpPr>
      <p:grpSpPr>
        <a:xfrm>
          <a:off x="0" y="0"/>
          <a:ext cx="0" cy="0"/>
          <a:chOff x="0" y="0"/>
          <a:chExt cx="0" cy="0"/>
        </a:xfrm>
      </p:grpSpPr>
      <p:sp>
        <p:nvSpPr>
          <p:cNvPr id="4" name="Grey cover"/>
          <p:cNvSpPr/>
          <p:nvPr userDrawn="1"/>
        </p:nvSpPr>
        <p:spPr bwMode="auto">
          <a:xfrm>
            <a:off x="0" y="0"/>
            <a:ext cx="6000750" cy="6858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Headline"/>
          <p:cNvSpPr>
            <a:spLocks noGrp="1"/>
          </p:cNvSpPr>
          <p:nvPr>
            <p:ph type="title" hasCustomPrompt="1"/>
          </p:nvPr>
        </p:nvSpPr>
        <p:spPr>
          <a:xfrm>
            <a:off x="540000" y="219599"/>
            <a:ext cx="4697163" cy="832913"/>
          </a:xfrm>
        </p:spPr>
        <p:txBody>
          <a:bodyPr/>
          <a:lstStyle>
            <a:lvl1pPr>
              <a:defRPr/>
            </a:lvl1pPr>
          </a:lstStyle>
          <a:p>
            <a:r>
              <a:rPr lang="en-US" noProof="0" dirty="0"/>
              <a:t>Title Calibri Bold 28 </a:t>
            </a:r>
            <a:r>
              <a:rPr lang="en-US" noProof="0" dirty="0" err="1"/>
              <a:t>pt</a:t>
            </a:r>
            <a:endParaRPr lang="de-DE" dirty="0"/>
          </a:p>
        </p:txBody>
      </p:sp>
      <p:sp>
        <p:nvSpPr>
          <p:cNvPr id="6" name="Diagram"/>
          <p:cNvSpPr>
            <a:spLocks noGrp="1"/>
          </p:cNvSpPr>
          <p:nvPr>
            <p:ph type="chart" sz="quarter" idx="18" hasCustomPrompt="1"/>
          </p:nvPr>
        </p:nvSpPr>
        <p:spPr>
          <a:xfrm>
            <a:off x="0" y="1623600"/>
            <a:ext cx="6000750" cy="4572000"/>
          </a:xfrm>
        </p:spPr>
        <p:txBody>
          <a:bodyPr lIns="180000" tIns="180000" rIns="180000" bIns="180000"/>
          <a:lstStyle>
            <a:lvl1pPr>
              <a:defRPr b="1"/>
            </a:lvl1pPr>
          </a:lstStyle>
          <a:p>
            <a:r>
              <a:rPr lang="en-US" noProof="0" dirty="0"/>
              <a:t>Add a diagram</a:t>
            </a:r>
          </a:p>
        </p:txBody>
      </p:sp>
      <p:sp>
        <p:nvSpPr>
          <p:cNvPr id="7" name="Content">
            <a:extLst>
              <a:ext uri="{FF2B5EF4-FFF2-40B4-BE49-F238E27FC236}">
                <a16:creationId xmlns:a16="http://schemas.microsoft.com/office/drawing/2014/main" id="{2BF4AC8F-F597-45E5-8DEC-DEB931D9DAF0}"/>
              </a:ext>
            </a:extLst>
          </p:cNvPr>
          <p:cNvSpPr>
            <a:spLocks noGrp="1"/>
          </p:cNvSpPr>
          <p:nvPr>
            <p:ph sz="quarter" idx="20" hasCustomPrompt="1"/>
          </p:nvPr>
        </p:nvSpPr>
        <p:spPr>
          <a:xfrm>
            <a:off x="6572249" y="2263139"/>
            <a:ext cx="5058000" cy="39312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pic>
        <p:nvPicPr>
          <p:cNvPr id="14" name="Siemens Healthineers logo">
            <a:extLst>
              <a:ext uri="{FF2B5EF4-FFF2-40B4-BE49-F238E27FC236}">
                <a16:creationId xmlns:a16="http://schemas.microsoft.com/office/drawing/2014/main" id="{5C7CC333-5A2B-46AC-8B83-498F30AB82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51645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Title Picture (vertical)">
    <p:bg bwMode="ltGray">
      <p:bgPr>
        <a:solidFill>
          <a:schemeClr val="bg1"/>
        </a:solidFill>
        <a:effectLst/>
      </p:bgPr>
    </p:bg>
    <p:spTree>
      <p:nvGrpSpPr>
        <p:cNvPr id="1" name=""/>
        <p:cNvGrpSpPr/>
        <p:nvPr/>
      </p:nvGrpSpPr>
      <p:grpSpPr>
        <a:xfrm>
          <a:off x="0" y="0"/>
          <a:ext cx="0" cy="0"/>
          <a:chOff x="0" y="0"/>
          <a:chExt cx="0" cy="0"/>
        </a:xfrm>
      </p:grpSpPr>
      <p:sp>
        <p:nvSpPr>
          <p:cNvPr id="10" name="Picture placeholder"/>
          <p:cNvSpPr>
            <a:spLocks noGrp="1"/>
          </p:cNvSpPr>
          <p:nvPr>
            <p:ph type="pic" sz="quarter" idx="11" hasCustomPrompt="1"/>
          </p:nvPr>
        </p:nvSpPr>
        <p:spPr>
          <a:xfrm>
            <a:off x="5237163" y="0"/>
            <a:ext cx="6932612" cy="6858000"/>
          </a:xfrm>
          <a:noFill/>
        </p:spPr>
        <p:txBody>
          <a:bodyPr lIns="180000" tIns="180000" rIns="180000" bIns="180000"/>
          <a:lstStyle>
            <a:lvl1pPr>
              <a:defRPr/>
            </a:lvl1pPr>
          </a:lstStyle>
          <a:p>
            <a:r>
              <a:rPr lang="en-US" dirty="0"/>
              <a:t>Add a picture</a:t>
            </a:r>
            <a:endParaRPr lang="de-DE" dirty="0"/>
          </a:p>
        </p:txBody>
      </p:sp>
      <p:sp>
        <p:nvSpPr>
          <p:cNvPr id="2" name="Subhead"/>
          <p:cNvSpPr>
            <a:spLocks noGrp="1"/>
          </p:cNvSpPr>
          <p:nvPr>
            <p:ph type="ctrTitle" hasCustomPrompt="1"/>
          </p:nvPr>
        </p:nvSpPr>
        <p:spPr>
          <a:xfrm>
            <a:off x="540000" y="5032800"/>
            <a:ext cx="3574800" cy="360000"/>
          </a:xfrm>
        </p:spPr>
        <p:txBody>
          <a:bodyPr lIns="0" tIns="0" rIns="0" bIns="0" anchor="t" anchorCtr="0">
            <a:noAutofit/>
          </a:bodyPr>
          <a:lstStyle>
            <a:lvl1pPr algn="l">
              <a:lnSpc>
                <a:spcPct val="100000"/>
              </a:lnSpc>
              <a:defRPr sz="1800" b="1">
                <a:solidFill>
                  <a:schemeClr val="tx1"/>
                </a:solidFill>
              </a:defRPr>
            </a:lvl1pPr>
          </a:lstStyle>
          <a:p>
            <a:r>
              <a:rPr lang="en-US" dirty="0"/>
              <a:t>Basic version</a:t>
            </a:r>
            <a:endParaRPr lang="en-US" noProof="0" dirty="0"/>
          </a:p>
        </p:txBody>
      </p:sp>
      <p:sp>
        <p:nvSpPr>
          <p:cNvPr id="3" name="Headline"/>
          <p:cNvSpPr>
            <a:spLocks noGrp="1"/>
          </p:cNvSpPr>
          <p:nvPr>
            <p:ph type="subTitle" idx="1" hasCustomPrompt="1"/>
          </p:nvPr>
        </p:nvSpPr>
        <p:spPr>
          <a:xfrm>
            <a:off x="540000" y="1623600"/>
            <a:ext cx="4516188" cy="3366000"/>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a:t>
            </a:r>
            <a:br>
              <a:rPr lang="en-US" dirty="0"/>
            </a:br>
            <a:r>
              <a:rPr lang="en-US" dirty="0"/>
              <a:t>Bold 52 </a:t>
            </a:r>
            <a:r>
              <a:rPr lang="en-US" dirty="0" err="1"/>
              <a:t>pt</a:t>
            </a:r>
            <a:endParaRPr lang="en-US" dirty="0"/>
          </a:p>
        </p:txBody>
      </p:sp>
      <p:sp>
        <p:nvSpPr>
          <p:cNvPr id="22" name="Presenter"/>
          <p:cNvSpPr>
            <a:spLocks noGrp="1"/>
          </p:cNvSpPr>
          <p:nvPr>
            <p:ph type="body" sz="quarter" idx="10" hasCustomPrompt="1"/>
          </p:nvPr>
        </p:nvSpPr>
        <p:spPr>
          <a:xfrm>
            <a:off x="540000" y="5715054"/>
            <a:ext cx="3574800" cy="541015"/>
          </a:xfrm>
        </p:spPr>
        <p:txBody>
          <a:bodyPr lIns="0" tIns="0" rIns="0" bIns="0" anchor="b" anchorCtr="0">
            <a:noAutofit/>
          </a:bodyPr>
          <a:lstStyle>
            <a:lvl1pPr marL="0" indent="0">
              <a:lnSpc>
                <a:spcPct val="100000"/>
              </a:lnSpc>
              <a:spcBef>
                <a:spcPts val="0"/>
              </a:spcBef>
              <a:buNone/>
              <a:defRPr sz="1600" b="0">
                <a:solidFill>
                  <a:schemeClr val="tx1"/>
                </a:solidFill>
              </a:defRPr>
            </a:lvl1pPr>
          </a:lstStyle>
          <a:p>
            <a:r>
              <a:rPr lang="en-US" dirty="0"/>
              <a:t>Presenter Calibri 16 </a:t>
            </a:r>
            <a:r>
              <a:rPr lang="en-US" dirty="0" err="1"/>
              <a:t>pt</a:t>
            </a:r>
            <a:r>
              <a:rPr lang="en-US" dirty="0"/>
              <a:t/>
            </a:r>
            <a:br>
              <a:rPr lang="en-US" dirty="0"/>
            </a:br>
            <a:r>
              <a:rPr lang="en-US" dirty="0"/>
              <a:t>English, Month 20XX</a:t>
            </a:r>
          </a:p>
        </p:txBody>
      </p:sp>
      <p:pic>
        <p:nvPicPr>
          <p:cNvPr id="87" name="Siemens Healthineers logo">
            <a:extLst>
              <a:ext uri="{FF2B5EF4-FFF2-40B4-BE49-F238E27FC236}">
                <a16:creationId xmlns:a16="http://schemas.microsoft.com/office/drawing/2014/main" id="{5C47D4D0-1261-4166-A003-74EAB8DCE9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grpSp>
        <p:nvGrpSpPr>
          <p:cNvPr id="7" name="Marker">
            <a:extLst>
              <a:ext uri="{FF2B5EF4-FFF2-40B4-BE49-F238E27FC236}">
                <a16:creationId xmlns:a16="http://schemas.microsoft.com/office/drawing/2014/main" id="{8C7A0370-8816-4A08-9357-C042C6DC9A5A}"/>
              </a:ext>
            </a:extLst>
          </p:cNvPr>
          <p:cNvGrpSpPr/>
          <p:nvPr userDrawn="1"/>
        </p:nvGrpSpPr>
        <p:grpSpPr>
          <a:xfrm>
            <a:off x="-468000" y="-360000"/>
            <a:ext cx="12999600" cy="7578000"/>
            <a:chOff x="-468000" y="-360000"/>
            <a:chExt cx="12999600" cy="7578000"/>
          </a:xfrm>
        </p:grpSpPr>
        <p:cxnSp>
          <p:nvCxnSpPr>
            <p:cNvPr id="8" name="Gerade Verbindung 40">
              <a:extLst>
                <a:ext uri="{FF2B5EF4-FFF2-40B4-BE49-F238E27FC236}">
                  <a16:creationId xmlns:a16="http://schemas.microsoft.com/office/drawing/2014/main" id="{B89B956C-9BFF-4CBA-A1E7-AF25DEA1B997}"/>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Gerade Verbindung 42">
              <a:extLst>
                <a:ext uri="{FF2B5EF4-FFF2-40B4-BE49-F238E27FC236}">
                  <a16:creationId xmlns:a16="http://schemas.microsoft.com/office/drawing/2014/main" id="{716E386B-E5CE-4F14-979B-4801C00D59F5}"/>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5">
              <a:extLst>
                <a:ext uri="{FF2B5EF4-FFF2-40B4-BE49-F238E27FC236}">
                  <a16:creationId xmlns:a16="http://schemas.microsoft.com/office/drawing/2014/main" id="{AAEB1910-2515-4E15-B279-ADF57F7D7E45}"/>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 Verbindung 46">
              <a:extLst>
                <a:ext uri="{FF2B5EF4-FFF2-40B4-BE49-F238E27FC236}">
                  <a16:creationId xmlns:a16="http://schemas.microsoft.com/office/drawing/2014/main" id="{58E6267F-E493-4E05-B531-ACD672EC2905}"/>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48">
              <a:extLst>
                <a:ext uri="{FF2B5EF4-FFF2-40B4-BE49-F238E27FC236}">
                  <a16:creationId xmlns:a16="http://schemas.microsoft.com/office/drawing/2014/main" id="{63E3763E-903B-4182-A36A-5134E48FCFE2}"/>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9">
              <a:extLst>
                <a:ext uri="{FF2B5EF4-FFF2-40B4-BE49-F238E27FC236}">
                  <a16:creationId xmlns:a16="http://schemas.microsoft.com/office/drawing/2014/main" id="{7324EC6A-4EDC-4C9F-A3AD-2C520392B7A7}"/>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51">
              <a:extLst>
                <a:ext uri="{FF2B5EF4-FFF2-40B4-BE49-F238E27FC236}">
                  <a16:creationId xmlns:a16="http://schemas.microsoft.com/office/drawing/2014/main" id="{7055EE7B-BD64-4AC7-BE6C-6A339D5601B2}"/>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2">
              <a:extLst>
                <a:ext uri="{FF2B5EF4-FFF2-40B4-BE49-F238E27FC236}">
                  <a16:creationId xmlns:a16="http://schemas.microsoft.com/office/drawing/2014/main" id="{DF25FE40-F241-448F-A86B-76E25203851E}"/>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4">
              <a:extLst>
                <a:ext uri="{FF2B5EF4-FFF2-40B4-BE49-F238E27FC236}">
                  <a16:creationId xmlns:a16="http://schemas.microsoft.com/office/drawing/2014/main" id="{001BB968-63D5-4FC5-904D-5D29C6157370}"/>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5">
              <a:extLst>
                <a:ext uri="{FF2B5EF4-FFF2-40B4-BE49-F238E27FC236}">
                  <a16:creationId xmlns:a16="http://schemas.microsoft.com/office/drawing/2014/main" id="{A6842145-3348-45A4-980B-11A21625733F}"/>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7">
              <a:extLst>
                <a:ext uri="{FF2B5EF4-FFF2-40B4-BE49-F238E27FC236}">
                  <a16:creationId xmlns:a16="http://schemas.microsoft.com/office/drawing/2014/main" id="{815E0C77-75DA-462D-8EC7-66E986715D23}"/>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8">
              <a:extLst>
                <a:ext uri="{FF2B5EF4-FFF2-40B4-BE49-F238E27FC236}">
                  <a16:creationId xmlns:a16="http://schemas.microsoft.com/office/drawing/2014/main" id="{72543F56-1E45-4574-913E-C913E9100888}"/>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60">
              <a:extLst>
                <a:ext uri="{FF2B5EF4-FFF2-40B4-BE49-F238E27FC236}">
                  <a16:creationId xmlns:a16="http://schemas.microsoft.com/office/drawing/2014/main" id="{C640789B-DC8D-4F30-B880-A4B6A57822A9}"/>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1">
              <a:extLst>
                <a:ext uri="{FF2B5EF4-FFF2-40B4-BE49-F238E27FC236}">
                  <a16:creationId xmlns:a16="http://schemas.microsoft.com/office/drawing/2014/main" id="{7AC6B0A3-4182-4689-99AA-3228DB9F6CAE}"/>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3">
              <a:extLst>
                <a:ext uri="{FF2B5EF4-FFF2-40B4-BE49-F238E27FC236}">
                  <a16:creationId xmlns:a16="http://schemas.microsoft.com/office/drawing/2014/main" id="{595E7DA6-6CBF-4BE5-90D3-656149C7E419}"/>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4">
              <a:extLst>
                <a:ext uri="{FF2B5EF4-FFF2-40B4-BE49-F238E27FC236}">
                  <a16:creationId xmlns:a16="http://schemas.microsoft.com/office/drawing/2014/main" id="{B95A643F-8B13-4DC9-91C0-5445B4860367}"/>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6">
              <a:extLst>
                <a:ext uri="{FF2B5EF4-FFF2-40B4-BE49-F238E27FC236}">
                  <a16:creationId xmlns:a16="http://schemas.microsoft.com/office/drawing/2014/main" id="{356F07C9-D4B4-45B4-8271-02FE5030898E}"/>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7">
              <a:extLst>
                <a:ext uri="{FF2B5EF4-FFF2-40B4-BE49-F238E27FC236}">
                  <a16:creationId xmlns:a16="http://schemas.microsoft.com/office/drawing/2014/main" id="{A7D8731D-7285-4323-9853-A3FCECB3FC7C}"/>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9">
              <a:extLst>
                <a:ext uri="{FF2B5EF4-FFF2-40B4-BE49-F238E27FC236}">
                  <a16:creationId xmlns:a16="http://schemas.microsoft.com/office/drawing/2014/main" id="{A3E045C0-3D08-4F2B-AF94-DA7C602CFA61}"/>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0">
              <a:extLst>
                <a:ext uri="{FF2B5EF4-FFF2-40B4-BE49-F238E27FC236}">
                  <a16:creationId xmlns:a16="http://schemas.microsoft.com/office/drawing/2014/main" id="{1778086A-991B-4796-9532-41646C7860A9}"/>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2">
              <a:extLst>
                <a:ext uri="{FF2B5EF4-FFF2-40B4-BE49-F238E27FC236}">
                  <a16:creationId xmlns:a16="http://schemas.microsoft.com/office/drawing/2014/main" id="{899109C4-205C-47FC-9B07-929C95517097}"/>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3">
              <a:extLst>
                <a:ext uri="{FF2B5EF4-FFF2-40B4-BE49-F238E27FC236}">
                  <a16:creationId xmlns:a16="http://schemas.microsoft.com/office/drawing/2014/main" id="{F1D687B4-419C-4EDD-8974-73B346092B09}"/>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5">
              <a:extLst>
                <a:ext uri="{FF2B5EF4-FFF2-40B4-BE49-F238E27FC236}">
                  <a16:creationId xmlns:a16="http://schemas.microsoft.com/office/drawing/2014/main" id="{FB4C2138-68E9-40BB-BC9E-7489BC0D1CD3}"/>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6">
              <a:extLst>
                <a:ext uri="{FF2B5EF4-FFF2-40B4-BE49-F238E27FC236}">
                  <a16:creationId xmlns:a16="http://schemas.microsoft.com/office/drawing/2014/main" id="{38A1761B-9E25-4D38-9157-3C324E2EF301}"/>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8">
              <a:extLst>
                <a:ext uri="{FF2B5EF4-FFF2-40B4-BE49-F238E27FC236}">
                  <a16:creationId xmlns:a16="http://schemas.microsoft.com/office/drawing/2014/main" id="{9138AC2D-725F-4604-A198-CB299E7044CC}"/>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9">
              <a:extLst>
                <a:ext uri="{FF2B5EF4-FFF2-40B4-BE49-F238E27FC236}">
                  <a16:creationId xmlns:a16="http://schemas.microsoft.com/office/drawing/2014/main" id="{695C712E-EF76-4D84-A6B3-065A92B5D749}"/>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1">
              <a:extLst>
                <a:ext uri="{FF2B5EF4-FFF2-40B4-BE49-F238E27FC236}">
                  <a16:creationId xmlns:a16="http://schemas.microsoft.com/office/drawing/2014/main" id="{55475569-B11D-45EA-8502-515BCAE466B5}"/>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2">
              <a:extLst>
                <a:ext uri="{FF2B5EF4-FFF2-40B4-BE49-F238E27FC236}">
                  <a16:creationId xmlns:a16="http://schemas.microsoft.com/office/drawing/2014/main" id="{13906181-164E-4BB5-859D-10BA62261ACD}"/>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4">
              <a:extLst>
                <a:ext uri="{FF2B5EF4-FFF2-40B4-BE49-F238E27FC236}">
                  <a16:creationId xmlns:a16="http://schemas.microsoft.com/office/drawing/2014/main" id="{0E5CEA6C-3F30-4541-BA07-FB28C090B6B1}"/>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5">
              <a:extLst>
                <a:ext uri="{FF2B5EF4-FFF2-40B4-BE49-F238E27FC236}">
                  <a16:creationId xmlns:a16="http://schemas.microsoft.com/office/drawing/2014/main" id="{F75FFC11-8621-4442-8AD6-4FE9E0F860F4}"/>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7">
              <a:extLst>
                <a:ext uri="{FF2B5EF4-FFF2-40B4-BE49-F238E27FC236}">
                  <a16:creationId xmlns:a16="http://schemas.microsoft.com/office/drawing/2014/main" id="{EEEABEE3-F061-4362-A46B-72BEE22B070F}"/>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8">
              <a:extLst>
                <a:ext uri="{FF2B5EF4-FFF2-40B4-BE49-F238E27FC236}">
                  <a16:creationId xmlns:a16="http://schemas.microsoft.com/office/drawing/2014/main" id="{5AC61265-AB02-4A15-A0FB-B8833112BAB3}"/>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0">
              <a:extLst>
                <a:ext uri="{FF2B5EF4-FFF2-40B4-BE49-F238E27FC236}">
                  <a16:creationId xmlns:a16="http://schemas.microsoft.com/office/drawing/2014/main" id="{13BC005C-35E1-4C28-943D-980AE545C766}"/>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1">
              <a:extLst>
                <a:ext uri="{FF2B5EF4-FFF2-40B4-BE49-F238E27FC236}">
                  <a16:creationId xmlns:a16="http://schemas.microsoft.com/office/drawing/2014/main" id="{72BAB9C2-5BDC-4288-A254-BB4F74A93485}"/>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3">
              <a:extLst>
                <a:ext uri="{FF2B5EF4-FFF2-40B4-BE49-F238E27FC236}">
                  <a16:creationId xmlns:a16="http://schemas.microsoft.com/office/drawing/2014/main" id="{16637504-EE70-4BE5-B8FC-2FCE0D91C89D}"/>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4">
              <a:extLst>
                <a:ext uri="{FF2B5EF4-FFF2-40B4-BE49-F238E27FC236}">
                  <a16:creationId xmlns:a16="http://schemas.microsoft.com/office/drawing/2014/main" id="{3443847B-E417-4FDE-97A4-F21A7D42F3ED}"/>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6">
              <a:extLst>
                <a:ext uri="{FF2B5EF4-FFF2-40B4-BE49-F238E27FC236}">
                  <a16:creationId xmlns:a16="http://schemas.microsoft.com/office/drawing/2014/main" id="{E55B4267-1249-4F0B-BA01-1A9D2B46285A}"/>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7">
              <a:extLst>
                <a:ext uri="{FF2B5EF4-FFF2-40B4-BE49-F238E27FC236}">
                  <a16:creationId xmlns:a16="http://schemas.microsoft.com/office/drawing/2014/main" id="{319A043A-A540-409E-AAC7-A069836E8653}"/>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9">
              <a:extLst>
                <a:ext uri="{FF2B5EF4-FFF2-40B4-BE49-F238E27FC236}">
                  <a16:creationId xmlns:a16="http://schemas.microsoft.com/office/drawing/2014/main" id="{CC95F68B-6402-4D96-B1CE-C0B4AFA6FC2D}"/>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0">
              <a:extLst>
                <a:ext uri="{FF2B5EF4-FFF2-40B4-BE49-F238E27FC236}">
                  <a16:creationId xmlns:a16="http://schemas.microsoft.com/office/drawing/2014/main" id="{0E5D4C2B-AE5D-4CD3-BD95-39DE41CD53E3}"/>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2">
              <a:extLst>
                <a:ext uri="{FF2B5EF4-FFF2-40B4-BE49-F238E27FC236}">
                  <a16:creationId xmlns:a16="http://schemas.microsoft.com/office/drawing/2014/main" id="{2925923C-7608-49AF-A283-825865B102F7}"/>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3">
              <a:extLst>
                <a:ext uri="{FF2B5EF4-FFF2-40B4-BE49-F238E27FC236}">
                  <a16:creationId xmlns:a16="http://schemas.microsoft.com/office/drawing/2014/main" id="{25261322-CD55-4407-A970-582C590B3188}"/>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5">
              <a:extLst>
                <a:ext uri="{FF2B5EF4-FFF2-40B4-BE49-F238E27FC236}">
                  <a16:creationId xmlns:a16="http://schemas.microsoft.com/office/drawing/2014/main" id="{DE4E4596-840F-4DCB-B720-1DECB51EFF00}"/>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6">
              <a:extLst>
                <a:ext uri="{FF2B5EF4-FFF2-40B4-BE49-F238E27FC236}">
                  <a16:creationId xmlns:a16="http://schemas.microsoft.com/office/drawing/2014/main" id="{AB631C90-846A-4222-A63E-2CC35AA0C2D2}"/>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8">
              <a:extLst>
                <a:ext uri="{FF2B5EF4-FFF2-40B4-BE49-F238E27FC236}">
                  <a16:creationId xmlns:a16="http://schemas.microsoft.com/office/drawing/2014/main" id="{4BDA1428-57BE-4D8F-8C5A-F9B925ED38ED}"/>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9">
              <a:extLst>
                <a:ext uri="{FF2B5EF4-FFF2-40B4-BE49-F238E27FC236}">
                  <a16:creationId xmlns:a16="http://schemas.microsoft.com/office/drawing/2014/main" id="{A8D1A26D-C355-4E42-BAEF-7577564BC660}"/>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1">
              <a:extLst>
                <a:ext uri="{FF2B5EF4-FFF2-40B4-BE49-F238E27FC236}">
                  <a16:creationId xmlns:a16="http://schemas.microsoft.com/office/drawing/2014/main" id="{492F1E83-1B29-4315-99F9-044930A7D2E5}"/>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2">
              <a:extLst>
                <a:ext uri="{FF2B5EF4-FFF2-40B4-BE49-F238E27FC236}">
                  <a16:creationId xmlns:a16="http://schemas.microsoft.com/office/drawing/2014/main" id="{F4B4C25B-EAB0-45FA-AFCA-5339015FC849}"/>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4">
              <a:extLst>
                <a:ext uri="{FF2B5EF4-FFF2-40B4-BE49-F238E27FC236}">
                  <a16:creationId xmlns:a16="http://schemas.microsoft.com/office/drawing/2014/main" id="{8F9FD23A-6358-4ED1-B21B-8DEAD90DF97A}"/>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6">
              <a:extLst>
                <a:ext uri="{FF2B5EF4-FFF2-40B4-BE49-F238E27FC236}">
                  <a16:creationId xmlns:a16="http://schemas.microsoft.com/office/drawing/2014/main" id="{1AA7C894-6335-47E9-B551-E467C14A5940}"/>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7">
              <a:extLst>
                <a:ext uri="{FF2B5EF4-FFF2-40B4-BE49-F238E27FC236}">
                  <a16:creationId xmlns:a16="http://schemas.microsoft.com/office/drawing/2014/main" id="{B455C8DD-149E-4C97-93F6-4AA62DBD1F7A}"/>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8">
              <a:extLst>
                <a:ext uri="{FF2B5EF4-FFF2-40B4-BE49-F238E27FC236}">
                  <a16:creationId xmlns:a16="http://schemas.microsoft.com/office/drawing/2014/main" id="{2979FAD9-5578-40CF-BCA9-081C50E2E8B6}"/>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8822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40000" y="219599"/>
            <a:ext cx="6575175" cy="832913"/>
          </a:xfrm>
        </p:spPr>
        <p:txBody>
          <a:bodyPr/>
          <a:lstStyle>
            <a:lvl1pPr>
              <a:defRPr/>
            </a:lvl1pPr>
          </a:lstStyle>
          <a:p>
            <a:r>
              <a:rPr lang="en-US" noProof="0" dirty="0"/>
              <a:t>Title Calibri Bold 28 </a:t>
            </a:r>
            <a:r>
              <a:rPr lang="en-US" noProof="0" dirty="0" err="1"/>
              <a:t>pt</a:t>
            </a:r>
            <a:endParaRPr lang="de-DE" dirty="0"/>
          </a:p>
        </p:txBody>
      </p:sp>
      <p:sp>
        <p:nvSpPr>
          <p:cNvPr id="6" name="Content left">
            <a:extLst>
              <a:ext uri="{FF2B5EF4-FFF2-40B4-BE49-F238E27FC236}">
                <a16:creationId xmlns:a16="http://schemas.microsoft.com/office/drawing/2014/main" id="{B8F2235E-1561-4540-BBA6-ED3314518FCA}"/>
              </a:ext>
            </a:extLst>
          </p:cNvPr>
          <p:cNvSpPr>
            <a:spLocks noGrp="1"/>
          </p:cNvSpPr>
          <p:nvPr>
            <p:ph sz="quarter" idx="24" hasCustomPrompt="1"/>
          </p:nvPr>
        </p:nvSpPr>
        <p:spPr>
          <a:xfrm>
            <a:off x="539750" y="1620000"/>
            <a:ext cx="4518000" cy="252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16 </a:t>
            </a:r>
            <a:r>
              <a:rPr lang="en-US" noProof="0" dirty="0" err="1"/>
              <a:t>pt</a:t>
            </a:r>
            <a:endParaRPr lang="en-US" noProof="0" dirty="0"/>
          </a:p>
          <a:p>
            <a:pPr lvl="1"/>
            <a:r>
              <a:rPr lang="en-US" noProof="0" dirty="0"/>
              <a:t>Text Calibri 16 </a:t>
            </a:r>
            <a:r>
              <a:rPr lang="en-US" noProof="0" dirty="0" err="1"/>
              <a:t>pt</a:t>
            </a:r>
            <a:endParaRPr lang="en-US" noProof="0" dirty="0"/>
          </a:p>
          <a:p>
            <a:pPr lvl="2"/>
            <a:r>
              <a:rPr lang="en-US" noProof="0" dirty="0"/>
              <a:t>Text Calibri 16 </a:t>
            </a:r>
            <a:r>
              <a:rPr lang="en-US" noProof="0" dirty="0" err="1"/>
              <a:t>pt</a:t>
            </a:r>
            <a:endParaRPr lang="en-US" noProof="0" dirty="0"/>
          </a:p>
          <a:p>
            <a:pPr lvl="3"/>
            <a:r>
              <a:rPr lang="en-US" noProof="0" dirty="0"/>
              <a:t>Text Calibri 16 </a:t>
            </a:r>
            <a:r>
              <a:rPr lang="en-US" noProof="0" dirty="0" err="1"/>
              <a:t>pt</a:t>
            </a:r>
            <a:endParaRPr lang="en-US" noProof="0" dirty="0"/>
          </a:p>
          <a:p>
            <a:pPr lvl="4"/>
            <a:r>
              <a:rPr lang="en-US" noProof="0" dirty="0"/>
              <a:t>Text Calibri 16 </a:t>
            </a:r>
            <a:r>
              <a:rPr lang="en-US" noProof="0" dirty="0" err="1"/>
              <a:t>pt</a:t>
            </a:r>
            <a:endParaRPr lang="en-US" noProof="0" dirty="0"/>
          </a:p>
          <a:p>
            <a:pPr lvl="5"/>
            <a:r>
              <a:rPr lang="en-US" noProof="0" dirty="0"/>
              <a:t>Text Calibri 16 </a:t>
            </a:r>
            <a:r>
              <a:rPr lang="en-US" noProof="0" dirty="0" err="1"/>
              <a:t>pt</a:t>
            </a:r>
            <a:endParaRPr lang="en-US" noProof="0" dirty="0"/>
          </a:p>
          <a:p>
            <a:pPr lvl="6"/>
            <a:r>
              <a:rPr lang="en-US" noProof="0" dirty="0"/>
              <a:t>Text Calibri 16 </a:t>
            </a:r>
            <a:r>
              <a:rPr lang="en-US" noProof="0" dirty="0" err="1"/>
              <a:t>pt</a:t>
            </a:r>
            <a:endParaRPr lang="en-US" noProof="0" dirty="0"/>
          </a:p>
          <a:p>
            <a:pPr lvl="7"/>
            <a:r>
              <a:rPr lang="en-US" noProof="0" dirty="0"/>
              <a:t>Text Calibri 16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1" name="Content right">
            <a:extLst>
              <a:ext uri="{FF2B5EF4-FFF2-40B4-BE49-F238E27FC236}">
                <a16:creationId xmlns:a16="http://schemas.microsoft.com/office/drawing/2014/main" id="{0FB035AA-D8D6-455D-B8AF-CD2D66504C31}"/>
              </a:ext>
            </a:extLst>
          </p:cNvPr>
          <p:cNvSpPr>
            <a:spLocks noGrp="1"/>
          </p:cNvSpPr>
          <p:nvPr>
            <p:ph sz="quarter" idx="25" hasCustomPrompt="1"/>
          </p:nvPr>
        </p:nvSpPr>
        <p:spPr>
          <a:xfrm>
            <a:off x="5237163" y="1620000"/>
            <a:ext cx="4518000" cy="252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16 </a:t>
            </a:r>
            <a:r>
              <a:rPr lang="en-US" noProof="0" dirty="0" err="1"/>
              <a:t>pt</a:t>
            </a:r>
            <a:endParaRPr lang="en-US" noProof="0" dirty="0"/>
          </a:p>
          <a:p>
            <a:pPr lvl="1"/>
            <a:r>
              <a:rPr lang="en-US" noProof="0" dirty="0"/>
              <a:t>Text Calibri 16 </a:t>
            </a:r>
            <a:r>
              <a:rPr lang="en-US" noProof="0" dirty="0" err="1"/>
              <a:t>pt</a:t>
            </a:r>
            <a:endParaRPr lang="en-US" noProof="0" dirty="0"/>
          </a:p>
          <a:p>
            <a:pPr lvl="2"/>
            <a:r>
              <a:rPr lang="en-US" noProof="0" dirty="0"/>
              <a:t>Text Calibri 16 </a:t>
            </a:r>
            <a:r>
              <a:rPr lang="en-US" noProof="0" dirty="0" err="1"/>
              <a:t>pt</a:t>
            </a:r>
            <a:endParaRPr lang="en-US" noProof="0" dirty="0"/>
          </a:p>
          <a:p>
            <a:pPr lvl="3"/>
            <a:r>
              <a:rPr lang="en-US" noProof="0" dirty="0"/>
              <a:t>Text Calibri 16 </a:t>
            </a:r>
            <a:r>
              <a:rPr lang="en-US" noProof="0" dirty="0" err="1"/>
              <a:t>pt</a:t>
            </a:r>
            <a:endParaRPr lang="en-US" noProof="0" dirty="0"/>
          </a:p>
          <a:p>
            <a:pPr lvl="4"/>
            <a:r>
              <a:rPr lang="en-US" noProof="0" dirty="0"/>
              <a:t>Text Calibri 16 </a:t>
            </a:r>
            <a:r>
              <a:rPr lang="en-US" noProof="0" dirty="0" err="1"/>
              <a:t>pt</a:t>
            </a:r>
            <a:endParaRPr lang="en-US" noProof="0" dirty="0"/>
          </a:p>
          <a:p>
            <a:pPr lvl="5"/>
            <a:r>
              <a:rPr lang="en-US" noProof="0" dirty="0"/>
              <a:t>Text Calibri 16 </a:t>
            </a:r>
            <a:r>
              <a:rPr lang="en-US" noProof="0" dirty="0" err="1"/>
              <a:t>pt</a:t>
            </a:r>
            <a:endParaRPr lang="en-US" noProof="0" dirty="0"/>
          </a:p>
          <a:p>
            <a:pPr lvl="6"/>
            <a:r>
              <a:rPr lang="en-US" noProof="0" dirty="0"/>
              <a:t>Text Calibri 16 </a:t>
            </a:r>
            <a:r>
              <a:rPr lang="en-US" noProof="0" dirty="0" err="1"/>
              <a:t>pt</a:t>
            </a:r>
            <a:endParaRPr lang="en-US" noProof="0" dirty="0"/>
          </a:p>
          <a:p>
            <a:pPr lvl="7"/>
            <a:r>
              <a:rPr lang="en-US" noProof="0" dirty="0"/>
              <a:t>Text Calibri 16 </a:t>
            </a:r>
            <a:r>
              <a:rPr lang="en-US" noProof="0" dirty="0" err="1"/>
              <a:t>pt</a:t>
            </a:r>
            <a:endParaRPr lang="en-US" noProof="0" dirty="0"/>
          </a:p>
          <a:p>
            <a:pPr lvl="8"/>
            <a:r>
              <a:rPr lang="en-US" noProof="0" dirty="0"/>
              <a:t>Text Calibri 14 </a:t>
            </a:r>
            <a:r>
              <a:rPr lang="en-US" noProof="0" dirty="0" err="1"/>
              <a:t>pt</a:t>
            </a:r>
            <a:endParaRPr lang="en-US" noProof="0" dirty="0"/>
          </a:p>
        </p:txBody>
      </p:sp>
      <p:pic>
        <p:nvPicPr>
          <p:cNvPr id="88" name="Siemens Healthineers logo">
            <a:extLst>
              <a:ext uri="{FF2B5EF4-FFF2-40B4-BE49-F238E27FC236}">
                <a16:creationId xmlns:a16="http://schemas.microsoft.com/office/drawing/2014/main" id="{B6178E59-1497-433B-BBC8-B4CC5BE3F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061086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6BC2CD9-726E-4532-A7B8-FB16FA6EF9B5}" type="datetimeFigureOut">
              <a:rPr lang="nl-NL" smtClean="0"/>
              <a:t>20-11-2024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EB1435-91BA-44E8-92D6-FD0A7B2C9617}" type="slidenum">
              <a:rPr lang="nl-NL" smtClean="0"/>
              <a:t>‹nr.›</a:t>
            </a:fld>
            <a:endParaRPr lang="nl-NL"/>
          </a:p>
        </p:txBody>
      </p:sp>
    </p:spTree>
    <p:extLst>
      <p:ext uri="{BB962C8B-B14F-4D97-AF65-F5344CB8AC3E}">
        <p14:creationId xmlns:p14="http://schemas.microsoft.com/office/powerpoint/2010/main" val="18122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Title White">
    <p:bg>
      <p:bgPr>
        <a:solidFill>
          <a:schemeClr val="bg1"/>
        </a:solidFill>
        <a:effectLst/>
      </p:bgPr>
    </p:bg>
    <p:spTree>
      <p:nvGrpSpPr>
        <p:cNvPr id="1" name=""/>
        <p:cNvGrpSpPr/>
        <p:nvPr/>
      </p:nvGrpSpPr>
      <p:grpSpPr>
        <a:xfrm>
          <a:off x="0" y="0"/>
          <a:ext cx="0" cy="0"/>
          <a:chOff x="0" y="0"/>
          <a:chExt cx="0" cy="0"/>
        </a:xfrm>
      </p:grpSpPr>
      <p:pic>
        <p:nvPicPr>
          <p:cNvPr id="87" name="Siemens Healthineers logo">
            <a:extLst>
              <a:ext uri="{FF2B5EF4-FFF2-40B4-BE49-F238E27FC236}">
                <a16:creationId xmlns:a16="http://schemas.microsoft.com/office/drawing/2014/main" id="{35EEC452-B426-4E7B-8973-E9DC55604B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grpSp>
        <p:nvGrpSpPr>
          <p:cNvPr id="9" name="Marker">
            <a:extLst>
              <a:ext uri="{FF2B5EF4-FFF2-40B4-BE49-F238E27FC236}">
                <a16:creationId xmlns:a16="http://schemas.microsoft.com/office/drawing/2014/main" id="{D39A42E3-E034-456A-A3F4-983938E62B60}"/>
              </a:ext>
            </a:extLst>
          </p:cNvPr>
          <p:cNvGrpSpPr/>
          <p:nvPr userDrawn="1"/>
        </p:nvGrpSpPr>
        <p:grpSpPr>
          <a:xfrm>
            <a:off x="-468000" y="-360000"/>
            <a:ext cx="12999600" cy="7578000"/>
            <a:chOff x="-468000" y="-360000"/>
            <a:chExt cx="12999600" cy="7578000"/>
          </a:xfrm>
        </p:grpSpPr>
        <p:cxnSp>
          <p:nvCxnSpPr>
            <p:cNvPr id="10" name="Gerade Verbindung 40">
              <a:extLst>
                <a:ext uri="{FF2B5EF4-FFF2-40B4-BE49-F238E27FC236}">
                  <a16:creationId xmlns:a16="http://schemas.microsoft.com/office/drawing/2014/main" id="{7EA5DFEE-96B5-471D-81C0-5EF9A808435E}"/>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2">
              <a:extLst>
                <a:ext uri="{FF2B5EF4-FFF2-40B4-BE49-F238E27FC236}">
                  <a16:creationId xmlns:a16="http://schemas.microsoft.com/office/drawing/2014/main" id="{F6FE5688-06C6-4AC4-A569-2B413F35EC6E}"/>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 Verbindung 45">
              <a:extLst>
                <a:ext uri="{FF2B5EF4-FFF2-40B4-BE49-F238E27FC236}">
                  <a16:creationId xmlns:a16="http://schemas.microsoft.com/office/drawing/2014/main" id="{A46EE828-435A-466B-B291-531ACD081B61}"/>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46">
              <a:extLst>
                <a:ext uri="{FF2B5EF4-FFF2-40B4-BE49-F238E27FC236}">
                  <a16:creationId xmlns:a16="http://schemas.microsoft.com/office/drawing/2014/main" id="{4E888A75-66AE-4FE7-88A7-FC420843805E}"/>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8">
              <a:extLst>
                <a:ext uri="{FF2B5EF4-FFF2-40B4-BE49-F238E27FC236}">
                  <a16:creationId xmlns:a16="http://schemas.microsoft.com/office/drawing/2014/main" id="{05D52D9C-9BDD-45C5-BB42-908F85769875}"/>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9">
              <a:extLst>
                <a:ext uri="{FF2B5EF4-FFF2-40B4-BE49-F238E27FC236}">
                  <a16:creationId xmlns:a16="http://schemas.microsoft.com/office/drawing/2014/main" id="{F90169CA-7B48-43EA-99B5-5BB8F5C7FAF2}"/>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1">
              <a:extLst>
                <a:ext uri="{FF2B5EF4-FFF2-40B4-BE49-F238E27FC236}">
                  <a16:creationId xmlns:a16="http://schemas.microsoft.com/office/drawing/2014/main" id="{F8A274D0-79BC-4A7C-BC35-24A63FEE3370}"/>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2">
              <a:extLst>
                <a:ext uri="{FF2B5EF4-FFF2-40B4-BE49-F238E27FC236}">
                  <a16:creationId xmlns:a16="http://schemas.microsoft.com/office/drawing/2014/main" id="{F1C376A8-6474-403C-819A-A69E80654EB5}"/>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4">
              <a:extLst>
                <a:ext uri="{FF2B5EF4-FFF2-40B4-BE49-F238E27FC236}">
                  <a16:creationId xmlns:a16="http://schemas.microsoft.com/office/drawing/2014/main" id="{43143CCC-DC7F-4662-8A8A-46996B39E7E1}"/>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5">
              <a:extLst>
                <a:ext uri="{FF2B5EF4-FFF2-40B4-BE49-F238E27FC236}">
                  <a16:creationId xmlns:a16="http://schemas.microsoft.com/office/drawing/2014/main" id="{F6236ACA-7244-4667-9238-02757C2EAFB5}"/>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7">
              <a:extLst>
                <a:ext uri="{FF2B5EF4-FFF2-40B4-BE49-F238E27FC236}">
                  <a16:creationId xmlns:a16="http://schemas.microsoft.com/office/drawing/2014/main" id="{8E4010D3-1AE7-4FCA-8300-850BB954A506}"/>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8">
              <a:extLst>
                <a:ext uri="{FF2B5EF4-FFF2-40B4-BE49-F238E27FC236}">
                  <a16:creationId xmlns:a16="http://schemas.microsoft.com/office/drawing/2014/main" id="{EC46CD02-8AD2-4474-B747-A5AC59B657DB}"/>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60">
              <a:extLst>
                <a:ext uri="{FF2B5EF4-FFF2-40B4-BE49-F238E27FC236}">
                  <a16:creationId xmlns:a16="http://schemas.microsoft.com/office/drawing/2014/main" id="{3C008754-4721-4013-9DD9-4276CE32690C}"/>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1">
              <a:extLst>
                <a:ext uri="{FF2B5EF4-FFF2-40B4-BE49-F238E27FC236}">
                  <a16:creationId xmlns:a16="http://schemas.microsoft.com/office/drawing/2014/main" id="{3056DE7E-58F1-4D73-8C19-6E7881C70C5B}"/>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3">
              <a:extLst>
                <a:ext uri="{FF2B5EF4-FFF2-40B4-BE49-F238E27FC236}">
                  <a16:creationId xmlns:a16="http://schemas.microsoft.com/office/drawing/2014/main" id="{3B3E1CD6-4B1F-4020-B468-B06ABDA78018}"/>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4">
              <a:extLst>
                <a:ext uri="{FF2B5EF4-FFF2-40B4-BE49-F238E27FC236}">
                  <a16:creationId xmlns:a16="http://schemas.microsoft.com/office/drawing/2014/main" id="{13357323-3808-4962-B967-75E17B45A4B2}"/>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6">
              <a:extLst>
                <a:ext uri="{FF2B5EF4-FFF2-40B4-BE49-F238E27FC236}">
                  <a16:creationId xmlns:a16="http://schemas.microsoft.com/office/drawing/2014/main" id="{1653938B-8CB8-4E29-8275-7492D19BD87A}"/>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7">
              <a:extLst>
                <a:ext uri="{FF2B5EF4-FFF2-40B4-BE49-F238E27FC236}">
                  <a16:creationId xmlns:a16="http://schemas.microsoft.com/office/drawing/2014/main" id="{716967B0-3183-4F1C-9947-9C3231AED359}"/>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9">
              <a:extLst>
                <a:ext uri="{FF2B5EF4-FFF2-40B4-BE49-F238E27FC236}">
                  <a16:creationId xmlns:a16="http://schemas.microsoft.com/office/drawing/2014/main" id="{24A98F4C-9B95-4D59-A35E-BC4FD22C7CED}"/>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0">
              <a:extLst>
                <a:ext uri="{FF2B5EF4-FFF2-40B4-BE49-F238E27FC236}">
                  <a16:creationId xmlns:a16="http://schemas.microsoft.com/office/drawing/2014/main" id="{E2AC2629-2D6F-4E0B-906C-B29FC2C0416E}"/>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2">
              <a:extLst>
                <a:ext uri="{FF2B5EF4-FFF2-40B4-BE49-F238E27FC236}">
                  <a16:creationId xmlns:a16="http://schemas.microsoft.com/office/drawing/2014/main" id="{BE9A42B9-530E-4242-8847-CDED545A750F}"/>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3">
              <a:extLst>
                <a:ext uri="{FF2B5EF4-FFF2-40B4-BE49-F238E27FC236}">
                  <a16:creationId xmlns:a16="http://schemas.microsoft.com/office/drawing/2014/main" id="{1D7743B7-4A22-4499-816E-620480EF940B}"/>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5">
              <a:extLst>
                <a:ext uri="{FF2B5EF4-FFF2-40B4-BE49-F238E27FC236}">
                  <a16:creationId xmlns:a16="http://schemas.microsoft.com/office/drawing/2014/main" id="{A97A8787-113E-44B0-85C1-552A745B4379}"/>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6">
              <a:extLst>
                <a:ext uri="{FF2B5EF4-FFF2-40B4-BE49-F238E27FC236}">
                  <a16:creationId xmlns:a16="http://schemas.microsoft.com/office/drawing/2014/main" id="{83987063-6FE9-40BB-AEEC-B9B963D66AF2}"/>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8">
              <a:extLst>
                <a:ext uri="{FF2B5EF4-FFF2-40B4-BE49-F238E27FC236}">
                  <a16:creationId xmlns:a16="http://schemas.microsoft.com/office/drawing/2014/main" id="{67746B3D-00B2-405D-BFA0-FCEDC2545C54}"/>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9">
              <a:extLst>
                <a:ext uri="{FF2B5EF4-FFF2-40B4-BE49-F238E27FC236}">
                  <a16:creationId xmlns:a16="http://schemas.microsoft.com/office/drawing/2014/main" id="{6DB3F7B3-59C2-4B42-84F0-B222C48E4378}"/>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1">
              <a:extLst>
                <a:ext uri="{FF2B5EF4-FFF2-40B4-BE49-F238E27FC236}">
                  <a16:creationId xmlns:a16="http://schemas.microsoft.com/office/drawing/2014/main" id="{55366E91-0C12-412A-BA36-B761FED4662D}"/>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2">
              <a:extLst>
                <a:ext uri="{FF2B5EF4-FFF2-40B4-BE49-F238E27FC236}">
                  <a16:creationId xmlns:a16="http://schemas.microsoft.com/office/drawing/2014/main" id="{E9F891A0-5172-4546-8B1F-2579FA2FEBD1}"/>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4">
              <a:extLst>
                <a:ext uri="{FF2B5EF4-FFF2-40B4-BE49-F238E27FC236}">
                  <a16:creationId xmlns:a16="http://schemas.microsoft.com/office/drawing/2014/main" id="{88A59020-D08E-4532-9B90-DE28E5DB31B3}"/>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5">
              <a:extLst>
                <a:ext uri="{FF2B5EF4-FFF2-40B4-BE49-F238E27FC236}">
                  <a16:creationId xmlns:a16="http://schemas.microsoft.com/office/drawing/2014/main" id="{AC5A657B-443F-418C-8790-F24C3AF724AB}"/>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7">
              <a:extLst>
                <a:ext uri="{FF2B5EF4-FFF2-40B4-BE49-F238E27FC236}">
                  <a16:creationId xmlns:a16="http://schemas.microsoft.com/office/drawing/2014/main" id="{A1481941-E67A-4D8E-8177-0C855C7921CA}"/>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8">
              <a:extLst>
                <a:ext uri="{FF2B5EF4-FFF2-40B4-BE49-F238E27FC236}">
                  <a16:creationId xmlns:a16="http://schemas.microsoft.com/office/drawing/2014/main" id="{B5C21370-5DFC-4BC7-9353-C5BD1FE074B1}"/>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0">
              <a:extLst>
                <a:ext uri="{FF2B5EF4-FFF2-40B4-BE49-F238E27FC236}">
                  <a16:creationId xmlns:a16="http://schemas.microsoft.com/office/drawing/2014/main" id="{7B1A8D85-878C-4EC3-9178-F67AD1152B0E}"/>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1">
              <a:extLst>
                <a:ext uri="{FF2B5EF4-FFF2-40B4-BE49-F238E27FC236}">
                  <a16:creationId xmlns:a16="http://schemas.microsoft.com/office/drawing/2014/main" id="{70A39318-BD31-471B-9806-F60534F8F0E5}"/>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3">
              <a:extLst>
                <a:ext uri="{FF2B5EF4-FFF2-40B4-BE49-F238E27FC236}">
                  <a16:creationId xmlns:a16="http://schemas.microsoft.com/office/drawing/2014/main" id="{66A99A16-D0C7-4F1C-AEEA-78BB918AD85C}"/>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4">
              <a:extLst>
                <a:ext uri="{FF2B5EF4-FFF2-40B4-BE49-F238E27FC236}">
                  <a16:creationId xmlns:a16="http://schemas.microsoft.com/office/drawing/2014/main" id="{C5471DB2-7EF6-49D9-B6EB-08154804E355}"/>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6">
              <a:extLst>
                <a:ext uri="{FF2B5EF4-FFF2-40B4-BE49-F238E27FC236}">
                  <a16:creationId xmlns:a16="http://schemas.microsoft.com/office/drawing/2014/main" id="{0C03E5D8-6F9E-4FBE-A702-3236683D6C12}"/>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7">
              <a:extLst>
                <a:ext uri="{FF2B5EF4-FFF2-40B4-BE49-F238E27FC236}">
                  <a16:creationId xmlns:a16="http://schemas.microsoft.com/office/drawing/2014/main" id="{1350AFA6-8E40-427D-B6A5-4639818970AE}"/>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9">
              <a:extLst>
                <a:ext uri="{FF2B5EF4-FFF2-40B4-BE49-F238E27FC236}">
                  <a16:creationId xmlns:a16="http://schemas.microsoft.com/office/drawing/2014/main" id="{4EA8B6C3-8CB9-4354-9182-2F485841245F}"/>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0">
              <a:extLst>
                <a:ext uri="{FF2B5EF4-FFF2-40B4-BE49-F238E27FC236}">
                  <a16:creationId xmlns:a16="http://schemas.microsoft.com/office/drawing/2014/main" id="{8CA7F308-45E5-4D6F-8E96-526C3A054166}"/>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2">
              <a:extLst>
                <a:ext uri="{FF2B5EF4-FFF2-40B4-BE49-F238E27FC236}">
                  <a16:creationId xmlns:a16="http://schemas.microsoft.com/office/drawing/2014/main" id="{6E94B82F-99AB-41B6-80E6-D0835067958D}"/>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3">
              <a:extLst>
                <a:ext uri="{FF2B5EF4-FFF2-40B4-BE49-F238E27FC236}">
                  <a16:creationId xmlns:a16="http://schemas.microsoft.com/office/drawing/2014/main" id="{F1473618-312D-4115-AFBB-2A8F5C508800}"/>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5">
              <a:extLst>
                <a:ext uri="{FF2B5EF4-FFF2-40B4-BE49-F238E27FC236}">
                  <a16:creationId xmlns:a16="http://schemas.microsoft.com/office/drawing/2014/main" id="{19D5E2ED-F51A-401F-BD42-1335500C191C}"/>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6">
              <a:extLst>
                <a:ext uri="{FF2B5EF4-FFF2-40B4-BE49-F238E27FC236}">
                  <a16:creationId xmlns:a16="http://schemas.microsoft.com/office/drawing/2014/main" id="{28A2F7D4-0473-4A68-935F-B452E1C78B7F}"/>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8">
              <a:extLst>
                <a:ext uri="{FF2B5EF4-FFF2-40B4-BE49-F238E27FC236}">
                  <a16:creationId xmlns:a16="http://schemas.microsoft.com/office/drawing/2014/main" id="{9A104325-5070-4CA8-A88D-7BF93FED52AF}"/>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9">
              <a:extLst>
                <a:ext uri="{FF2B5EF4-FFF2-40B4-BE49-F238E27FC236}">
                  <a16:creationId xmlns:a16="http://schemas.microsoft.com/office/drawing/2014/main" id="{497B098B-696E-4EA7-ABCF-A245A65E913D}"/>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1">
              <a:extLst>
                <a:ext uri="{FF2B5EF4-FFF2-40B4-BE49-F238E27FC236}">
                  <a16:creationId xmlns:a16="http://schemas.microsoft.com/office/drawing/2014/main" id="{0C3F8CAE-34D6-4FA4-8746-9336AC48A58F}"/>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2">
              <a:extLst>
                <a:ext uri="{FF2B5EF4-FFF2-40B4-BE49-F238E27FC236}">
                  <a16:creationId xmlns:a16="http://schemas.microsoft.com/office/drawing/2014/main" id="{E38B1F47-5868-4E05-9265-15445F9319E3}"/>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4">
              <a:extLst>
                <a:ext uri="{FF2B5EF4-FFF2-40B4-BE49-F238E27FC236}">
                  <a16:creationId xmlns:a16="http://schemas.microsoft.com/office/drawing/2014/main" id="{B2354D57-D020-4A7A-A1F5-C9BD43B68326}"/>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6">
              <a:extLst>
                <a:ext uri="{FF2B5EF4-FFF2-40B4-BE49-F238E27FC236}">
                  <a16:creationId xmlns:a16="http://schemas.microsoft.com/office/drawing/2014/main" id="{E347C51B-06E4-4BD6-A625-C5DA2E13F669}"/>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7">
              <a:extLst>
                <a:ext uri="{FF2B5EF4-FFF2-40B4-BE49-F238E27FC236}">
                  <a16:creationId xmlns:a16="http://schemas.microsoft.com/office/drawing/2014/main" id="{3D6E3457-7600-4502-A63F-F9541EA564E1}"/>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8">
              <a:extLst>
                <a:ext uri="{FF2B5EF4-FFF2-40B4-BE49-F238E27FC236}">
                  <a16:creationId xmlns:a16="http://schemas.microsoft.com/office/drawing/2014/main" id="{5EFDB259-6FB2-4510-9177-612DC5D43785}"/>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73522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Product tag"/>
          <p:cNvSpPr>
            <a:spLocks noGrp="1"/>
          </p:cNvSpPr>
          <p:nvPr>
            <p:ph type="ctrTitle" hasCustomPrompt="1"/>
          </p:nvPr>
        </p:nvSpPr>
        <p:spPr>
          <a:xfrm>
            <a:off x="1476374" y="1623600"/>
            <a:ext cx="7336347" cy="1224000"/>
          </a:xfrm>
        </p:spPr>
        <p:txBody>
          <a:bodyPr lIns="0" tIns="0" rIns="0" bIns="0" anchor="b" anchorCtr="0">
            <a:noAutofit/>
          </a:bodyPr>
          <a:lstStyle>
            <a:lvl1pPr algn="l">
              <a:defRPr sz="2600" b="1">
                <a:solidFill>
                  <a:schemeClr val="tx1"/>
                </a:solidFill>
              </a:defRPr>
            </a:lvl1pPr>
          </a:lstStyle>
          <a:p>
            <a:r>
              <a:rPr lang="en-US" dirty="0"/>
              <a:t>ETIAM sit </a:t>
            </a:r>
            <a:r>
              <a:rPr lang="en-US" dirty="0" err="1"/>
              <a:t>atmet</a:t>
            </a:r>
            <a:endParaRPr lang="en-US" noProof="0" dirty="0"/>
          </a:p>
        </p:txBody>
      </p:sp>
      <p:sp>
        <p:nvSpPr>
          <p:cNvPr id="3" name="Headline"/>
          <p:cNvSpPr>
            <a:spLocks noGrp="1"/>
          </p:cNvSpPr>
          <p:nvPr>
            <p:ph type="subTitle" idx="1" hasCustomPrompt="1"/>
          </p:nvPr>
        </p:nvSpPr>
        <p:spPr>
          <a:xfrm>
            <a:off x="1476374" y="3009329"/>
            <a:ext cx="7337425"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Author | Department</a:t>
            </a:r>
            <a:endParaRPr lang="en-US" dirty="0"/>
          </a:p>
        </p:txBody>
      </p:sp>
      <p:pic>
        <p:nvPicPr>
          <p:cNvPr id="13" name="Siemens Healthineers logo">
            <a:extLst>
              <a:ext uri="{FF2B5EF4-FFF2-40B4-BE49-F238E27FC236}">
                <a16:creationId xmlns:a16="http://schemas.microsoft.com/office/drawing/2014/main" id="{72B2F2CC-04D6-480A-9038-E43A364732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30028112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Black">
    <p:bg>
      <p:bgPr>
        <a:solidFill>
          <a:schemeClr val="tx1"/>
        </a:solidFill>
        <a:effectLst/>
      </p:bgPr>
    </p:bg>
    <p:spTree>
      <p:nvGrpSpPr>
        <p:cNvPr id="1" name=""/>
        <p:cNvGrpSpPr/>
        <p:nvPr/>
      </p:nvGrpSpPr>
      <p:grpSpPr>
        <a:xfrm>
          <a:off x="0" y="0"/>
          <a:ext cx="0" cy="0"/>
          <a:chOff x="0" y="0"/>
          <a:chExt cx="0" cy="0"/>
        </a:xfrm>
      </p:grpSpPr>
      <p:sp>
        <p:nvSpPr>
          <p:cNvPr id="2" name="Product tag"/>
          <p:cNvSpPr>
            <a:spLocks noGrp="1"/>
          </p:cNvSpPr>
          <p:nvPr>
            <p:ph type="ctrTitle" hasCustomPrompt="1"/>
          </p:nvPr>
        </p:nvSpPr>
        <p:spPr>
          <a:xfrm>
            <a:off x="1476374" y="1623600"/>
            <a:ext cx="7336347" cy="1224000"/>
          </a:xfrm>
        </p:spPr>
        <p:txBody>
          <a:bodyPr lIns="0" tIns="0" rIns="0" bIns="0" anchor="b" anchorCtr="0">
            <a:noAutofit/>
          </a:bodyPr>
          <a:lstStyle>
            <a:lvl1pPr algn="l">
              <a:defRPr sz="2600" b="1">
                <a:solidFill>
                  <a:schemeClr val="bg1"/>
                </a:solidFill>
              </a:defRPr>
            </a:lvl1pPr>
          </a:lstStyle>
          <a:p>
            <a:r>
              <a:rPr lang="en-US" dirty="0"/>
              <a:t>ETIAM sit </a:t>
            </a:r>
            <a:r>
              <a:rPr lang="en-US" dirty="0" err="1"/>
              <a:t>atmet</a:t>
            </a:r>
            <a:endParaRPr lang="en-US" noProof="0" dirty="0"/>
          </a:p>
        </p:txBody>
      </p:sp>
      <p:sp>
        <p:nvSpPr>
          <p:cNvPr id="3" name="Headline"/>
          <p:cNvSpPr>
            <a:spLocks noGrp="1"/>
          </p:cNvSpPr>
          <p:nvPr>
            <p:ph type="subTitle" idx="1" hasCustomPrompt="1"/>
          </p:nvPr>
        </p:nvSpPr>
        <p:spPr>
          <a:xfrm>
            <a:off x="1476374" y="3009329"/>
            <a:ext cx="7337425"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bg1"/>
                </a:solidFill>
              </a:defRPr>
            </a:lvl1pPr>
          </a:lstStyle>
          <a:p>
            <a:r>
              <a:rPr lang="en-US"/>
              <a:t>Author | Department</a:t>
            </a:r>
            <a:endParaRPr lang="en-US" dirty="0"/>
          </a:p>
        </p:txBody>
      </p:sp>
      <p:grpSp>
        <p:nvGrpSpPr>
          <p:cNvPr id="6" name="Marker">
            <a:extLst>
              <a:ext uri="{FF2B5EF4-FFF2-40B4-BE49-F238E27FC236}">
                <a16:creationId xmlns:a16="http://schemas.microsoft.com/office/drawing/2014/main" id="{FA350118-2CDB-4D1D-9A15-37265E9A2EBF}"/>
              </a:ext>
            </a:extLst>
          </p:cNvPr>
          <p:cNvGrpSpPr/>
          <p:nvPr userDrawn="1"/>
        </p:nvGrpSpPr>
        <p:grpSpPr>
          <a:xfrm>
            <a:off x="-468000" y="-360000"/>
            <a:ext cx="12999600" cy="7578000"/>
            <a:chOff x="-468000" y="-360000"/>
            <a:chExt cx="12999600" cy="7578000"/>
          </a:xfrm>
        </p:grpSpPr>
        <p:cxnSp>
          <p:nvCxnSpPr>
            <p:cNvPr id="7" name="Gerade Verbindung 40">
              <a:extLst>
                <a:ext uri="{FF2B5EF4-FFF2-40B4-BE49-F238E27FC236}">
                  <a16:creationId xmlns:a16="http://schemas.microsoft.com/office/drawing/2014/main" id="{2DE56DF7-4A34-49CA-8A5F-7D4C0B163372}"/>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Gerade Verbindung 42">
              <a:extLst>
                <a:ext uri="{FF2B5EF4-FFF2-40B4-BE49-F238E27FC236}">
                  <a16:creationId xmlns:a16="http://schemas.microsoft.com/office/drawing/2014/main" id="{937BBF9E-AA5D-403C-9FB2-AAEFB06FFEE3}"/>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Gerade Verbindung 45">
              <a:extLst>
                <a:ext uri="{FF2B5EF4-FFF2-40B4-BE49-F238E27FC236}">
                  <a16:creationId xmlns:a16="http://schemas.microsoft.com/office/drawing/2014/main" id="{D439082A-D679-4369-A278-8783FE36FC88}"/>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Gerade Verbindung 46">
              <a:extLst>
                <a:ext uri="{FF2B5EF4-FFF2-40B4-BE49-F238E27FC236}">
                  <a16:creationId xmlns:a16="http://schemas.microsoft.com/office/drawing/2014/main" id="{C4350D87-ED91-4479-856D-5B8CF153BF5A}"/>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8">
              <a:extLst>
                <a:ext uri="{FF2B5EF4-FFF2-40B4-BE49-F238E27FC236}">
                  <a16:creationId xmlns:a16="http://schemas.microsoft.com/office/drawing/2014/main" id="{3372D79B-9023-42EF-90F8-2FE932BFEACB}"/>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9">
              <a:extLst>
                <a:ext uri="{FF2B5EF4-FFF2-40B4-BE49-F238E27FC236}">
                  <a16:creationId xmlns:a16="http://schemas.microsoft.com/office/drawing/2014/main" id="{ADF756B4-BC60-464D-B910-59F1A21C487A}"/>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51">
              <a:extLst>
                <a:ext uri="{FF2B5EF4-FFF2-40B4-BE49-F238E27FC236}">
                  <a16:creationId xmlns:a16="http://schemas.microsoft.com/office/drawing/2014/main" id="{400F1294-A6B4-481B-BC4B-5340D1E95067}"/>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2">
              <a:extLst>
                <a:ext uri="{FF2B5EF4-FFF2-40B4-BE49-F238E27FC236}">
                  <a16:creationId xmlns:a16="http://schemas.microsoft.com/office/drawing/2014/main" id="{23E74B0A-CD00-4236-A2F7-5DC1207B25F5}"/>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4">
              <a:extLst>
                <a:ext uri="{FF2B5EF4-FFF2-40B4-BE49-F238E27FC236}">
                  <a16:creationId xmlns:a16="http://schemas.microsoft.com/office/drawing/2014/main" id="{EF938F0C-85E0-4F8C-96E5-C76D4ADA6F87}"/>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5">
              <a:extLst>
                <a:ext uri="{FF2B5EF4-FFF2-40B4-BE49-F238E27FC236}">
                  <a16:creationId xmlns:a16="http://schemas.microsoft.com/office/drawing/2014/main" id="{5021DF1C-123F-449C-9299-CC4869A95FB3}"/>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7">
              <a:extLst>
                <a:ext uri="{FF2B5EF4-FFF2-40B4-BE49-F238E27FC236}">
                  <a16:creationId xmlns:a16="http://schemas.microsoft.com/office/drawing/2014/main" id="{FF2E8183-C487-4406-8220-0713AA070CE1}"/>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8">
              <a:extLst>
                <a:ext uri="{FF2B5EF4-FFF2-40B4-BE49-F238E27FC236}">
                  <a16:creationId xmlns:a16="http://schemas.microsoft.com/office/drawing/2014/main" id="{9BA794A9-5335-44A2-9352-A46BC3154597}"/>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60">
              <a:extLst>
                <a:ext uri="{FF2B5EF4-FFF2-40B4-BE49-F238E27FC236}">
                  <a16:creationId xmlns:a16="http://schemas.microsoft.com/office/drawing/2014/main" id="{3B7538EE-EDC1-4C4B-8293-82D92696FFAF}"/>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61">
              <a:extLst>
                <a:ext uri="{FF2B5EF4-FFF2-40B4-BE49-F238E27FC236}">
                  <a16:creationId xmlns:a16="http://schemas.microsoft.com/office/drawing/2014/main" id="{09D0298B-BF52-4871-B16B-C7E44CF93776}"/>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3">
              <a:extLst>
                <a:ext uri="{FF2B5EF4-FFF2-40B4-BE49-F238E27FC236}">
                  <a16:creationId xmlns:a16="http://schemas.microsoft.com/office/drawing/2014/main" id="{CC69E2A9-D6DD-44AC-9C39-8A5CB1637324}"/>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4">
              <a:extLst>
                <a:ext uri="{FF2B5EF4-FFF2-40B4-BE49-F238E27FC236}">
                  <a16:creationId xmlns:a16="http://schemas.microsoft.com/office/drawing/2014/main" id="{9A50B785-85B0-49D7-A557-C1CCEE41465D}"/>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6">
              <a:extLst>
                <a:ext uri="{FF2B5EF4-FFF2-40B4-BE49-F238E27FC236}">
                  <a16:creationId xmlns:a16="http://schemas.microsoft.com/office/drawing/2014/main" id="{5ED8BECE-8D2B-47F0-8F73-D5685D59E2C6}"/>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7">
              <a:extLst>
                <a:ext uri="{FF2B5EF4-FFF2-40B4-BE49-F238E27FC236}">
                  <a16:creationId xmlns:a16="http://schemas.microsoft.com/office/drawing/2014/main" id="{16717229-1AC8-40EF-B617-C15F28F5707A}"/>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9">
              <a:extLst>
                <a:ext uri="{FF2B5EF4-FFF2-40B4-BE49-F238E27FC236}">
                  <a16:creationId xmlns:a16="http://schemas.microsoft.com/office/drawing/2014/main" id="{649C8FF4-BB77-433B-B62A-BC2883677B8A}"/>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70">
              <a:extLst>
                <a:ext uri="{FF2B5EF4-FFF2-40B4-BE49-F238E27FC236}">
                  <a16:creationId xmlns:a16="http://schemas.microsoft.com/office/drawing/2014/main" id="{FFB8DF0A-45CE-4A09-8EE8-08E1D2B637A7}"/>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2">
              <a:extLst>
                <a:ext uri="{FF2B5EF4-FFF2-40B4-BE49-F238E27FC236}">
                  <a16:creationId xmlns:a16="http://schemas.microsoft.com/office/drawing/2014/main" id="{47C152F1-3453-4AF5-B4A9-6B3A2FBF38D7}"/>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3">
              <a:extLst>
                <a:ext uri="{FF2B5EF4-FFF2-40B4-BE49-F238E27FC236}">
                  <a16:creationId xmlns:a16="http://schemas.microsoft.com/office/drawing/2014/main" id="{F44E728D-41AC-46BF-AA01-9A3E7D3634E0}"/>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5">
              <a:extLst>
                <a:ext uri="{FF2B5EF4-FFF2-40B4-BE49-F238E27FC236}">
                  <a16:creationId xmlns:a16="http://schemas.microsoft.com/office/drawing/2014/main" id="{42EA3322-49A4-41D9-A9F4-2D1CDA2B9893}"/>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6">
              <a:extLst>
                <a:ext uri="{FF2B5EF4-FFF2-40B4-BE49-F238E27FC236}">
                  <a16:creationId xmlns:a16="http://schemas.microsoft.com/office/drawing/2014/main" id="{5583F9E5-85F6-46E0-9AC9-E2E6F9DBBB82}"/>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8">
              <a:extLst>
                <a:ext uri="{FF2B5EF4-FFF2-40B4-BE49-F238E27FC236}">
                  <a16:creationId xmlns:a16="http://schemas.microsoft.com/office/drawing/2014/main" id="{D3278E3D-27B0-4D12-8CA4-5447938671BF}"/>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9">
              <a:extLst>
                <a:ext uri="{FF2B5EF4-FFF2-40B4-BE49-F238E27FC236}">
                  <a16:creationId xmlns:a16="http://schemas.microsoft.com/office/drawing/2014/main" id="{FC5A0A42-E0CF-4330-B8DC-AB1DD0EE9B10}"/>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81">
              <a:extLst>
                <a:ext uri="{FF2B5EF4-FFF2-40B4-BE49-F238E27FC236}">
                  <a16:creationId xmlns:a16="http://schemas.microsoft.com/office/drawing/2014/main" id="{40CF86C5-4808-4064-B84F-CBEF9CB27EB1}"/>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2">
              <a:extLst>
                <a:ext uri="{FF2B5EF4-FFF2-40B4-BE49-F238E27FC236}">
                  <a16:creationId xmlns:a16="http://schemas.microsoft.com/office/drawing/2014/main" id="{A7AEA581-FF31-4D5E-939C-C708600BE27E}"/>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4">
              <a:extLst>
                <a:ext uri="{FF2B5EF4-FFF2-40B4-BE49-F238E27FC236}">
                  <a16:creationId xmlns:a16="http://schemas.microsoft.com/office/drawing/2014/main" id="{AA38A6FD-81CD-4A99-9F0B-49E7FA09F07C}"/>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5">
              <a:extLst>
                <a:ext uri="{FF2B5EF4-FFF2-40B4-BE49-F238E27FC236}">
                  <a16:creationId xmlns:a16="http://schemas.microsoft.com/office/drawing/2014/main" id="{BE46A269-5108-4684-9EE5-305BE5872874}"/>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7">
              <a:extLst>
                <a:ext uri="{FF2B5EF4-FFF2-40B4-BE49-F238E27FC236}">
                  <a16:creationId xmlns:a16="http://schemas.microsoft.com/office/drawing/2014/main" id="{3FE94714-A679-4EEE-9AE4-B4BAAE085CF6}"/>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8">
              <a:extLst>
                <a:ext uri="{FF2B5EF4-FFF2-40B4-BE49-F238E27FC236}">
                  <a16:creationId xmlns:a16="http://schemas.microsoft.com/office/drawing/2014/main" id="{A3C764CA-0081-4E3E-B612-81AE48E38457}"/>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90">
              <a:extLst>
                <a:ext uri="{FF2B5EF4-FFF2-40B4-BE49-F238E27FC236}">
                  <a16:creationId xmlns:a16="http://schemas.microsoft.com/office/drawing/2014/main" id="{1BF3C449-FD97-41A5-9689-A6BC7F1B197F}"/>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1">
              <a:extLst>
                <a:ext uri="{FF2B5EF4-FFF2-40B4-BE49-F238E27FC236}">
                  <a16:creationId xmlns:a16="http://schemas.microsoft.com/office/drawing/2014/main" id="{91FD4557-8E9E-4FB5-A42C-158CE6E2EB22}"/>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3">
              <a:extLst>
                <a:ext uri="{FF2B5EF4-FFF2-40B4-BE49-F238E27FC236}">
                  <a16:creationId xmlns:a16="http://schemas.microsoft.com/office/drawing/2014/main" id="{582A2C32-4D58-45BA-8473-121B3E9F668E}"/>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4">
              <a:extLst>
                <a:ext uri="{FF2B5EF4-FFF2-40B4-BE49-F238E27FC236}">
                  <a16:creationId xmlns:a16="http://schemas.microsoft.com/office/drawing/2014/main" id="{74EB25C2-3062-4F6D-80BC-EE6156457E73}"/>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6">
              <a:extLst>
                <a:ext uri="{FF2B5EF4-FFF2-40B4-BE49-F238E27FC236}">
                  <a16:creationId xmlns:a16="http://schemas.microsoft.com/office/drawing/2014/main" id="{4B9F92EE-4390-433E-AB4C-596238B07320}"/>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7">
              <a:extLst>
                <a:ext uri="{FF2B5EF4-FFF2-40B4-BE49-F238E27FC236}">
                  <a16:creationId xmlns:a16="http://schemas.microsoft.com/office/drawing/2014/main" id="{EAFB0A32-7453-4CEF-ACAB-F374091019F0}"/>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9">
              <a:extLst>
                <a:ext uri="{FF2B5EF4-FFF2-40B4-BE49-F238E27FC236}">
                  <a16:creationId xmlns:a16="http://schemas.microsoft.com/office/drawing/2014/main" id="{3BC74E13-125F-425A-A5B4-74E010AB8637}"/>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100">
              <a:extLst>
                <a:ext uri="{FF2B5EF4-FFF2-40B4-BE49-F238E27FC236}">
                  <a16:creationId xmlns:a16="http://schemas.microsoft.com/office/drawing/2014/main" id="{6C3C906C-664B-4C7C-AEC6-7F9305CF3699}"/>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2">
              <a:extLst>
                <a:ext uri="{FF2B5EF4-FFF2-40B4-BE49-F238E27FC236}">
                  <a16:creationId xmlns:a16="http://schemas.microsoft.com/office/drawing/2014/main" id="{25813290-AD47-426C-89B8-CF97FC131227}"/>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3">
              <a:extLst>
                <a:ext uri="{FF2B5EF4-FFF2-40B4-BE49-F238E27FC236}">
                  <a16:creationId xmlns:a16="http://schemas.microsoft.com/office/drawing/2014/main" id="{CB1A949D-3EFE-4F15-9889-0D96B00D65BF}"/>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5">
              <a:extLst>
                <a:ext uri="{FF2B5EF4-FFF2-40B4-BE49-F238E27FC236}">
                  <a16:creationId xmlns:a16="http://schemas.microsoft.com/office/drawing/2014/main" id="{9717171A-62BA-4752-8D28-624601388654}"/>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6">
              <a:extLst>
                <a:ext uri="{FF2B5EF4-FFF2-40B4-BE49-F238E27FC236}">
                  <a16:creationId xmlns:a16="http://schemas.microsoft.com/office/drawing/2014/main" id="{6459ADD6-42B0-4C43-9015-08A990182379}"/>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8">
              <a:extLst>
                <a:ext uri="{FF2B5EF4-FFF2-40B4-BE49-F238E27FC236}">
                  <a16:creationId xmlns:a16="http://schemas.microsoft.com/office/drawing/2014/main" id="{0B6ABFAF-52C9-41B6-967D-352EAE314590}"/>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9">
              <a:extLst>
                <a:ext uri="{FF2B5EF4-FFF2-40B4-BE49-F238E27FC236}">
                  <a16:creationId xmlns:a16="http://schemas.microsoft.com/office/drawing/2014/main" id="{9FEC4BAC-3680-461C-8B3C-24B845D8C3C4}"/>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11">
              <a:extLst>
                <a:ext uri="{FF2B5EF4-FFF2-40B4-BE49-F238E27FC236}">
                  <a16:creationId xmlns:a16="http://schemas.microsoft.com/office/drawing/2014/main" id="{FA168A75-8036-4535-8F66-4A3350477E81}"/>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2">
              <a:extLst>
                <a:ext uri="{FF2B5EF4-FFF2-40B4-BE49-F238E27FC236}">
                  <a16:creationId xmlns:a16="http://schemas.microsoft.com/office/drawing/2014/main" id="{A18C4E76-6CA5-43C5-8FA5-221B24637625}"/>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4">
              <a:extLst>
                <a:ext uri="{FF2B5EF4-FFF2-40B4-BE49-F238E27FC236}">
                  <a16:creationId xmlns:a16="http://schemas.microsoft.com/office/drawing/2014/main" id="{9CCF6106-20E5-4896-99A3-B7C1E3AFF423}"/>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6">
              <a:extLst>
                <a:ext uri="{FF2B5EF4-FFF2-40B4-BE49-F238E27FC236}">
                  <a16:creationId xmlns:a16="http://schemas.microsoft.com/office/drawing/2014/main" id="{6F614B0B-535C-4FC2-9A91-3FA11CBF19E6}"/>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7">
              <a:extLst>
                <a:ext uri="{FF2B5EF4-FFF2-40B4-BE49-F238E27FC236}">
                  <a16:creationId xmlns:a16="http://schemas.microsoft.com/office/drawing/2014/main" id="{DF4C6D78-47DF-495C-8E3A-EB631F5F2D0D}"/>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8">
              <a:extLst>
                <a:ext uri="{FF2B5EF4-FFF2-40B4-BE49-F238E27FC236}">
                  <a16:creationId xmlns:a16="http://schemas.microsoft.com/office/drawing/2014/main" id="{4E9D06F9-8CA0-406C-9338-B32AF4F38C5B}"/>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6F91D59C-B598-43C1-9A82-7C0B3D35A2A5}"/>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bg1"/>
                </a:solidFill>
                <a:latin typeface="Calibri" panose="020F0502020204030204" pitchFamily="34" charset="0"/>
              </a:rPr>
              <a:pPr marL="0" lvl="0" indent="0" algn="r">
                <a:lnSpc>
                  <a:spcPct val="100000"/>
                </a:lnSpc>
                <a:spcBef>
                  <a:spcPts val="0"/>
                </a:spcBef>
                <a:spcAft>
                  <a:spcPts val="0"/>
                </a:spcAft>
              </a:pPr>
              <a:t>‹nr.›</a:t>
            </a:fld>
            <a:endParaRPr lang="de-DE" sz="1000" b="1" i="0" u="none" kern="1200" spc="0" dirty="0">
              <a:solidFill>
                <a:schemeClr val="bg1"/>
              </a:solidFill>
              <a:latin typeface="Calibri" panose="020F0502020204030204" pitchFamily="34" charset="0"/>
            </a:endParaRPr>
          </a:p>
        </p:txBody>
      </p:sp>
      <p:pic>
        <p:nvPicPr>
          <p:cNvPr id="63" name="Siemens Healthineers logo">
            <a:extLst>
              <a:ext uri="{FF2B5EF4-FFF2-40B4-BE49-F238E27FC236}">
                <a16:creationId xmlns:a16="http://schemas.microsoft.com/office/drawing/2014/main" id="{2E7414E2-6AC0-4D81-972E-9CF172806A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504" y="281267"/>
            <a:ext cx="1450797" cy="345884"/>
          </a:xfrm>
          <a:prstGeom prst="rect">
            <a:avLst/>
          </a:prstGeom>
        </p:spPr>
      </p:pic>
    </p:spTree>
    <p:extLst>
      <p:ext uri="{BB962C8B-B14F-4D97-AF65-F5344CB8AC3E}">
        <p14:creationId xmlns:p14="http://schemas.microsoft.com/office/powerpoint/2010/main" val="7950040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Pictur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White cover"/>
          <p:cNvSpPr/>
          <p:nvPr userDrawn="1"/>
        </p:nvSpPr>
        <p:spPr bwMode="white">
          <a:xfrm>
            <a:off x="6934200" y="0"/>
            <a:ext cx="5235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Headline"/>
          <p:cNvSpPr>
            <a:spLocks noGrp="1"/>
          </p:cNvSpPr>
          <p:nvPr>
            <p:ph type="subTitle" idx="1" hasCustomPrompt="1"/>
          </p:nvPr>
        </p:nvSpPr>
        <p:spPr>
          <a:xfrm>
            <a:off x="7512775" y="2334410"/>
            <a:ext cx="4115663" cy="2601334"/>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9" name="Footnote">
            <a:extLst>
              <a:ext uri="{FF2B5EF4-FFF2-40B4-BE49-F238E27FC236}">
                <a16:creationId xmlns:a16="http://schemas.microsoft.com/office/drawing/2014/main" id="{4D8785A4-C6E6-43A1-9BA1-402D04E7BADC}"/>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Click to add footnote</a:t>
            </a:r>
            <a:br>
              <a:rPr lang="en-US" sz="1000" dirty="0">
                <a:solidFill>
                  <a:schemeClr val="bg1"/>
                </a:solidFill>
              </a:rPr>
            </a:br>
            <a:r>
              <a:rPr lang="en-US" sz="1000" dirty="0">
                <a:solidFill>
                  <a:schemeClr val="bg1"/>
                </a:solidFill>
              </a:rPr>
              <a:t>second line</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Author | Department</a:t>
            </a:r>
            <a:endParaRPr lang="en-US" dirty="0"/>
          </a:p>
        </p:txBody>
      </p:sp>
      <p:pic>
        <p:nvPicPr>
          <p:cNvPr id="11" name="Siemens Healthineers logo">
            <a:extLst>
              <a:ext uri="{FF2B5EF4-FFF2-40B4-BE49-F238E27FC236}">
                <a16:creationId xmlns:a16="http://schemas.microsoft.com/office/drawing/2014/main" id="{F2A95EF1-1926-47A8-A827-99B1C6C611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
        <p:nvSpPr>
          <p:cNvPr id="10" name="TextBox 9">
            <a:extLst>
              <a:ext uri="{FF2B5EF4-FFF2-40B4-BE49-F238E27FC236}">
                <a16:creationId xmlns:a16="http://schemas.microsoft.com/office/drawing/2014/main" id="{157245B0-2A34-4E93-8EFF-DD735993B24D}"/>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‹nr.›</a:t>
            </a:fld>
            <a:endParaRPr lang="de-DE" sz="1000" b="1" i="0" u="none" kern="1200" spc="0" dirty="0">
              <a:solidFill>
                <a:schemeClr val="tx1">
                  <a:lumMod val="100000"/>
                </a:schemeClr>
              </a:solidFill>
              <a:latin typeface="Calibri" panose="020F0502020204030204" pitchFamily="34" charset="0"/>
            </a:endParaRPr>
          </a:p>
        </p:txBody>
      </p:sp>
    </p:spTree>
    <p:extLst>
      <p:ext uri="{BB962C8B-B14F-4D97-AF65-F5344CB8AC3E}">
        <p14:creationId xmlns:p14="http://schemas.microsoft.com/office/powerpoint/2010/main" val="3780138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Picture (cut-out image)">
    <p:bg>
      <p:bgPr>
        <a:solidFill>
          <a:schemeClr val="bg1"/>
        </a:solidFill>
        <a:effectLst/>
      </p:bgPr>
    </p:bg>
    <p:spTree>
      <p:nvGrpSpPr>
        <p:cNvPr id="1" name=""/>
        <p:cNvGrpSpPr/>
        <p:nvPr/>
      </p:nvGrpSpPr>
      <p:grpSpPr>
        <a:xfrm>
          <a:off x="0" y="0"/>
          <a:ext cx="0" cy="0"/>
          <a:chOff x="0" y="0"/>
          <a:chExt cx="0" cy="0"/>
        </a:xfrm>
      </p:grpSpPr>
      <p:sp>
        <p:nvSpPr>
          <p:cNvPr id="10" name="Picture placeholder"/>
          <p:cNvSpPr>
            <a:spLocks noGrp="1"/>
          </p:cNvSpPr>
          <p:nvPr>
            <p:ph type="pic" sz="quarter" idx="10" hasCustomPrompt="1"/>
          </p:nvPr>
        </p:nvSpPr>
        <p:spPr>
          <a:xfrm>
            <a:off x="0" y="0"/>
            <a:ext cx="6934200" cy="6858000"/>
          </a:xfrm>
        </p:spPr>
        <p:txBody>
          <a:bodyPr lIns="180000" tIns="180000" rIns="180000" bIns="180000"/>
          <a:lstStyle>
            <a:lvl1pPr>
              <a:defRPr/>
            </a:lvl1pPr>
          </a:lstStyle>
          <a:p>
            <a:r>
              <a:rPr lang="de-DE" dirty="0"/>
              <a:t>Add a product picture</a:t>
            </a:r>
          </a:p>
        </p:txBody>
      </p:sp>
      <p:sp>
        <p:nvSpPr>
          <p:cNvPr id="2" name="Product tag"/>
          <p:cNvSpPr>
            <a:spLocks noGrp="1"/>
          </p:cNvSpPr>
          <p:nvPr>
            <p:ph type="ctrTitle" hasCustomPrompt="1"/>
          </p:nvPr>
        </p:nvSpPr>
        <p:spPr>
          <a:xfrm>
            <a:off x="7125500" y="1623600"/>
            <a:ext cx="4502938" cy="1224000"/>
          </a:xfrm>
        </p:spPr>
        <p:txBody>
          <a:bodyPr lIns="0" tIns="0" rIns="0" bIns="0" anchor="b" anchorCtr="0">
            <a:noAutofit/>
          </a:bodyPr>
          <a:lstStyle>
            <a:lvl1pPr algn="l">
              <a:defRPr sz="2600" b="1">
                <a:solidFill>
                  <a:schemeClr val="tx1"/>
                </a:solidFill>
              </a:defRPr>
            </a:lvl1pPr>
          </a:lstStyle>
          <a:p>
            <a:r>
              <a:rPr lang="en-US" dirty="0"/>
              <a:t>ETIAM sit </a:t>
            </a:r>
            <a:r>
              <a:rPr lang="en-US" dirty="0" err="1"/>
              <a:t>atmet</a:t>
            </a:r>
            <a:endParaRPr lang="en-US" noProof="0" dirty="0"/>
          </a:p>
        </p:txBody>
      </p:sp>
      <p:sp>
        <p:nvSpPr>
          <p:cNvPr id="3" name="Headline"/>
          <p:cNvSpPr>
            <a:spLocks noGrp="1"/>
          </p:cNvSpPr>
          <p:nvPr>
            <p:ph type="subTitle" idx="1" hasCustomPrompt="1"/>
          </p:nvPr>
        </p:nvSpPr>
        <p:spPr>
          <a:xfrm>
            <a:off x="7125500" y="3009329"/>
            <a:ext cx="4503600"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9" name="Footnote">
            <a:extLst>
              <a:ext uri="{FF2B5EF4-FFF2-40B4-BE49-F238E27FC236}">
                <a16:creationId xmlns:a16="http://schemas.microsoft.com/office/drawing/2014/main" id="{63A13AEC-6E96-4994-BA26-3AFB5FCFE509}"/>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Click to add footnote</a:t>
            </a:r>
            <a:br>
              <a:rPr lang="en-US" sz="1000" dirty="0">
                <a:solidFill>
                  <a:schemeClr val="bg1"/>
                </a:solidFill>
              </a:rPr>
            </a:br>
            <a:r>
              <a:rPr lang="en-US" sz="1000" dirty="0">
                <a:solidFill>
                  <a:schemeClr val="bg1"/>
                </a:solidFill>
              </a:rPr>
              <a:t>second line</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Author | Department</a:t>
            </a:r>
            <a:endParaRPr lang="en-US" dirty="0"/>
          </a:p>
        </p:txBody>
      </p:sp>
      <p:pic>
        <p:nvPicPr>
          <p:cNvPr id="15" name="Siemens Healthineers logo">
            <a:extLst>
              <a:ext uri="{FF2B5EF4-FFF2-40B4-BE49-F238E27FC236}">
                <a16:creationId xmlns:a16="http://schemas.microsoft.com/office/drawing/2014/main" id="{71639FCE-B405-406F-AB7D-EA609CD23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1593200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roduction/Table of content Pictur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lvl1pPr>
          </a:lstStyle>
          <a:p>
            <a:r>
              <a:rPr lang="en-US" dirty="0"/>
              <a:t>Table of Contents</a:t>
            </a:r>
            <a:br>
              <a:rPr lang="en-US" dirty="0"/>
            </a:br>
            <a:r>
              <a:rPr lang="en-US" dirty="0"/>
              <a:t>Title Calibri Bold 28 </a:t>
            </a:r>
            <a:r>
              <a:rPr lang="en-US" dirty="0" err="1"/>
              <a:t>pt</a:t>
            </a:r>
            <a:endParaRPr lang="en-US" noProof="0" dirty="0"/>
          </a:p>
        </p:txBody>
      </p:sp>
      <p:sp>
        <p:nvSpPr>
          <p:cNvPr id="23" name="Content"/>
          <p:cNvSpPr>
            <a:spLocks noGrp="1"/>
          </p:cNvSpPr>
          <p:nvPr>
            <p:ph type="body" sz="quarter" idx="16" hasCustomPrompt="1"/>
          </p:nvPr>
        </p:nvSpPr>
        <p:spPr>
          <a:xfrm>
            <a:off x="540000" y="1623600"/>
            <a:ext cx="4512060" cy="4570825"/>
          </a:xfrm>
        </p:spPr>
        <p:txBody>
          <a:bodyPr/>
          <a:lstStyle>
            <a:lvl1pPr marL="219600" indent="-219600">
              <a:spcBef>
                <a:spcPts val="900"/>
              </a:spcBef>
              <a:spcAft>
                <a:spcPts val="0"/>
              </a:spcAft>
              <a:buClr>
                <a:schemeClr val="tx1"/>
              </a:buClr>
              <a:buFont typeface="Arial" panose="020B0604020202020204" pitchFamily="34" charset="0"/>
              <a:buChar char="•"/>
              <a:tabLst>
                <a:tab pos="4510088" algn="r"/>
              </a:tabLst>
              <a:defRPr lang="en-US" sz="1800" b="1" kern="1200" noProof="0" dirty="0" smtClean="0">
                <a:solidFill>
                  <a:schemeClr val="bg2"/>
                </a:solidFill>
                <a:latin typeface="+mn-lt"/>
                <a:ea typeface="+mn-ea"/>
                <a:cs typeface="+mn-cs"/>
              </a:defRPr>
            </a:lvl1pPr>
            <a:lvl2pPr marL="219600" indent="0">
              <a:buFont typeface="Arial" panose="020B0604020202020204" pitchFamily="34" charset="0"/>
              <a:buNone/>
              <a:tabLst>
                <a:tab pos="4510088" algn="r"/>
              </a:tabLst>
              <a:defRPr b="0">
                <a:solidFill>
                  <a:schemeClr val="tx1"/>
                </a:solidFill>
              </a:defRPr>
            </a:lvl2pPr>
            <a:lvl3pPr marL="457200" indent="-228600">
              <a:spcAft>
                <a:spcPts val="0"/>
              </a:spcAft>
              <a:buFont typeface="Arial" panose="020B0604020202020204" pitchFamily="34" charset="0"/>
              <a:buChar char="•"/>
              <a:tabLst>
                <a:tab pos="4510088" algn="r"/>
              </a:tabLst>
              <a:defRPr/>
            </a:lvl3pPr>
            <a:lvl4pPr>
              <a:defRPr/>
            </a:lvl4pPr>
          </a:lstStyle>
          <a:p>
            <a:pPr lvl="0"/>
            <a:r>
              <a:rPr lang="en-US" noProof="0" dirty="0"/>
              <a:t>Text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0"/>
            <a:r>
              <a:rPr lang="en-US" noProof="0" dirty="0"/>
              <a:t>Text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p:txBody>
      </p:sp>
      <p:sp>
        <p:nvSpPr>
          <p:cNvPr id="3" name="Picture placeholder"/>
          <p:cNvSpPr>
            <a:spLocks noGrp="1"/>
          </p:cNvSpPr>
          <p:nvPr>
            <p:ph type="pic" sz="quarter" idx="17" hasCustomPrompt="1"/>
          </p:nvPr>
        </p:nvSpPr>
        <p:spPr>
          <a:xfrm>
            <a:off x="6175376" y="1623600"/>
            <a:ext cx="4514850" cy="2538000"/>
          </a:xfrm>
        </p:spPr>
        <p:txBody>
          <a:bodyPr lIns="180000" tIns="180000" rIns="180000" bIns="180000"/>
          <a:lstStyle>
            <a:lvl1pPr>
              <a:defRPr b="1"/>
            </a:lvl1pPr>
          </a:lstStyle>
          <a:p>
            <a:r>
              <a:rPr lang="en-US" noProof="0" dirty="0"/>
              <a:t>Add a illustrative image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12" name="Siemens Healthineers logo">
            <a:extLst>
              <a:ext uri="{FF2B5EF4-FFF2-40B4-BE49-F238E27FC236}">
                <a16:creationId xmlns:a16="http://schemas.microsoft.com/office/drawing/2014/main" id="{5B079570-04AF-4229-A2FB-E49C0FA353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36299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Slid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p>
            <a:r>
              <a:rPr lang="en-US" noProof="0" dirty="0"/>
              <a:t>Title Calibri Bold 28 </a:t>
            </a:r>
            <a:r>
              <a:rPr lang="en-US" noProof="0" dirty="0" err="1"/>
              <a:t>pt</a:t>
            </a:r>
            <a:endParaRPr lang="en-US" noProof="0" dirty="0"/>
          </a:p>
        </p:txBody>
      </p:sp>
      <p:sp>
        <p:nvSpPr>
          <p:cNvPr id="4" name="Content">
            <a:extLst>
              <a:ext uri="{FF2B5EF4-FFF2-40B4-BE49-F238E27FC236}">
                <a16:creationId xmlns:a16="http://schemas.microsoft.com/office/drawing/2014/main" id="{906B1CE5-AD7F-4EF1-A5A9-79DBBDA7E9CD}"/>
              </a:ext>
            </a:extLst>
          </p:cNvPr>
          <p:cNvSpPr>
            <a:spLocks noGrp="1"/>
          </p:cNvSpPr>
          <p:nvPr>
            <p:ph sz="quarter" idx="23" hasCustomPrompt="1"/>
          </p:nvPr>
        </p:nvSpPr>
        <p:spPr>
          <a:xfrm>
            <a:off x="539999" y="1623600"/>
            <a:ext cx="92124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pic>
        <p:nvPicPr>
          <p:cNvPr id="14" name="Siemens Healthineers logo">
            <a:extLst>
              <a:ext uri="{FF2B5EF4-FFF2-40B4-BE49-F238E27FC236}">
                <a16:creationId xmlns:a16="http://schemas.microsoft.com/office/drawing/2014/main" id="{432736EC-6501-42F7-8D77-527C9087F9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3819314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line"/>
          <p:cNvSpPr>
            <a:spLocks noGrp="1"/>
          </p:cNvSpPr>
          <p:nvPr>
            <p:ph type="title"/>
          </p:nvPr>
        </p:nvSpPr>
        <p:spPr>
          <a:xfrm>
            <a:off x="540000" y="219599"/>
            <a:ext cx="9210425" cy="832913"/>
          </a:xfrm>
          <a:prstGeom prst="rect">
            <a:avLst/>
          </a:prstGeom>
        </p:spPr>
        <p:txBody>
          <a:bodyPr vert="horz" lIns="0" tIns="0" rIns="0" bIns="0" rtlCol="0" anchor="t" anchorCtr="0">
            <a:noAutofit/>
          </a:bodyPr>
          <a:lstStyle/>
          <a:p>
            <a:r>
              <a:rPr lang="en-US" noProof="0" dirty="0"/>
              <a:t>Title Calibri Bold 28 </a:t>
            </a:r>
            <a:r>
              <a:rPr lang="en-US" noProof="0" dirty="0" err="1"/>
              <a:t>pt</a:t>
            </a:r>
            <a:endParaRPr lang="en-US" noProof="0" dirty="0"/>
          </a:p>
        </p:txBody>
      </p:sp>
      <p:sp>
        <p:nvSpPr>
          <p:cNvPr id="3" name="Content"/>
          <p:cNvSpPr>
            <a:spLocks noGrp="1"/>
          </p:cNvSpPr>
          <p:nvPr>
            <p:ph type="body" idx="1"/>
          </p:nvPr>
        </p:nvSpPr>
        <p:spPr>
          <a:xfrm>
            <a:off x="540000" y="1623600"/>
            <a:ext cx="9210425" cy="4572000"/>
          </a:xfrm>
          <a:prstGeom prst="rect">
            <a:avLst/>
          </a:prstGeom>
        </p:spPr>
        <p:txBody>
          <a:bodyPr vert="horz" lIns="0" tIns="0" rIns="0" bIns="0" rtlCol="0">
            <a:noAutofit/>
          </a:body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grpSp>
        <p:nvGrpSpPr>
          <p:cNvPr id="4" name="Marker">
            <a:extLst>
              <a:ext uri="{FF2B5EF4-FFF2-40B4-BE49-F238E27FC236}">
                <a16:creationId xmlns:a16="http://schemas.microsoft.com/office/drawing/2014/main" id="{177468D6-3548-46CA-8691-336AA6DB769A}"/>
              </a:ext>
            </a:extLst>
          </p:cNvPr>
          <p:cNvGrpSpPr/>
          <p:nvPr userDrawn="1"/>
        </p:nvGrpSpPr>
        <p:grpSpPr>
          <a:xfrm>
            <a:off x="-468000" y="-360000"/>
            <a:ext cx="12999600" cy="7578000"/>
            <a:chOff x="-468000" y="-360000"/>
            <a:chExt cx="12999600" cy="7578000"/>
          </a:xfrm>
        </p:grpSpPr>
        <p:cxnSp>
          <p:nvCxnSpPr>
            <p:cNvPr id="41" name="Gerade Verbindung 40"/>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2197040"/>
      </p:ext>
    </p:extLst>
  </p:cSld>
  <p:clrMap bg1="lt1" tx1="dk1" bg2="lt2" tx2="dk2" accent1="accent1" accent2="accent2" accent3="accent3" accent4="accent4" accent5="accent5" accent6="accent6" hlink="hlink" folHlink="folHlink"/>
  <p:sldLayoutIdLst>
    <p:sldLayoutId id="2147483684" r:id="rId1"/>
    <p:sldLayoutId id="2147483715" r:id="rId2"/>
    <p:sldLayoutId id="2147483717" r:id="rId3"/>
    <p:sldLayoutId id="2147483729" r:id="rId4"/>
    <p:sldLayoutId id="2147483733" r:id="rId5"/>
    <p:sldLayoutId id="2147483718" r:id="rId6"/>
    <p:sldLayoutId id="2147483716" r:id="rId7"/>
    <p:sldLayoutId id="2147483725" r:id="rId8"/>
    <p:sldLayoutId id="2147483724" r:id="rId9"/>
    <p:sldLayoutId id="2147483698" r:id="rId10"/>
    <p:sldLayoutId id="2147483723" r:id="rId11"/>
    <p:sldLayoutId id="2147483721" r:id="rId12"/>
    <p:sldLayoutId id="2147483706" r:id="rId13"/>
    <p:sldLayoutId id="2147483730" r:id="rId14"/>
    <p:sldLayoutId id="2147483719" r:id="rId15"/>
    <p:sldLayoutId id="2147483731" r:id="rId16"/>
    <p:sldLayoutId id="2147483727" r:id="rId17"/>
    <p:sldLayoutId id="2147483710" r:id="rId18"/>
    <p:sldLayoutId id="2147483712" r:id="rId19"/>
    <p:sldLayoutId id="2147483726" r:id="rId20"/>
    <p:sldLayoutId id="2147483734" r:id="rId21"/>
  </p:sldLayoutIdLst>
  <p:timing>
    <p:tnLst>
      <p:par>
        <p:cTn id="1" dur="indefinite" restart="never" nodeType="tmRoot"/>
      </p:par>
    </p:tnLst>
  </p:timing>
  <p:hf hdr="0" dt="0"/>
  <p:txStyles>
    <p:titleStyle>
      <a:lvl1pPr algn="l" defTabSz="914400" rtl="0" eaLnBrk="1" latinLnBrk="0" hangingPunct="1">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2"/>
        </a:buClr>
        <a:buFont typeface="Arial" panose="020B0604020202020204" pitchFamily="34" charset="0"/>
        <a:buNone/>
        <a:defRPr sz="1800" kern="1200">
          <a:solidFill>
            <a:schemeClr val="tx1"/>
          </a:solidFill>
          <a:latin typeface="+mn-lt"/>
          <a:ea typeface="+mn-ea"/>
          <a:cs typeface="+mn-cs"/>
        </a:defRPr>
      </a:lvl2pPr>
      <a:lvl3pPr marL="228600" indent="-228600" algn="l" defTabSz="914400" rtl="0" eaLnBrk="1" latinLnBrk="0" hangingPunct="1">
        <a:lnSpc>
          <a:spcPct val="1000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9144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1143000" indent="-2286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7pPr>
      <a:lvl8pPr marL="1371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0" indent="0" algn="l" defTabSz="914400" rtl="0" eaLnBrk="1" latinLnBrk="0" hangingPunct="1">
        <a:spcBef>
          <a:spcPts val="1600"/>
        </a:spcBef>
        <a:buFontTx/>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819" userDrawn="1">
          <p15:clr>
            <a:srgbClr val="F26B43"/>
          </p15:clr>
        </p15:guide>
        <p15:guide id="3" pos="930" userDrawn="1">
          <p15:clr>
            <a:srgbClr val="F26B43"/>
          </p15:clr>
        </p15:guide>
        <p15:guide id="4" pos="1410" userDrawn="1">
          <p15:clr>
            <a:srgbClr val="F26B43"/>
          </p15:clr>
        </p15:guide>
        <p15:guide id="5" pos="1524" userDrawn="1">
          <p15:clr>
            <a:srgbClr val="F26B43"/>
          </p15:clr>
        </p15:guide>
        <p15:guide id="6" pos="2003" userDrawn="1">
          <p15:clr>
            <a:srgbClr val="F26B43"/>
          </p15:clr>
        </p15:guide>
        <p15:guide id="7" pos="2117" userDrawn="1">
          <p15:clr>
            <a:srgbClr val="F26B43"/>
          </p15:clr>
        </p15:guide>
        <p15:guide id="8" pos="2592" userDrawn="1">
          <p15:clr>
            <a:srgbClr val="F26B43"/>
          </p15:clr>
        </p15:guide>
        <p15:guide id="9" pos="2705" userDrawn="1">
          <p15:clr>
            <a:srgbClr val="F26B43"/>
          </p15:clr>
        </p15:guide>
        <p15:guide id="10" pos="3185" userDrawn="1">
          <p15:clr>
            <a:srgbClr val="F26B43"/>
          </p15:clr>
        </p15:guide>
        <p15:guide id="11" pos="3299" userDrawn="1">
          <p15:clr>
            <a:srgbClr val="F26B43"/>
          </p15:clr>
        </p15:guide>
        <p15:guide id="12" pos="3776" userDrawn="1">
          <p15:clr>
            <a:srgbClr val="F26B43"/>
          </p15:clr>
        </p15:guide>
        <p15:guide id="13" pos="3890" userDrawn="1">
          <p15:clr>
            <a:srgbClr val="F26B43"/>
          </p15:clr>
        </p15:guide>
        <p15:guide id="14" pos="4368" userDrawn="1">
          <p15:clr>
            <a:srgbClr val="F26B43"/>
          </p15:clr>
        </p15:guide>
        <p15:guide id="15" pos="4482" userDrawn="1">
          <p15:clr>
            <a:srgbClr val="F26B43"/>
          </p15:clr>
        </p15:guide>
        <p15:guide id="16" pos="4959" userDrawn="1">
          <p15:clr>
            <a:srgbClr val="F26B43"/>
          </p15:clr>
        </p15:guide>
        <p15:guide id="17" pos="5075" userDrawn="1">
          <p15:clr>
            <a:srgbClr val="F26B43"/>
          </p15:clr>
        </p15:guide>
        <p15:guide id="18" pos="5552" userDrawn="1">
          <p15:clr>
            <a:srgbClr val="F26B43"/>
          </p15:clr>
        </p15:guide>
        <p15:guide id="19" pos="5666" userDrawn="1">
          <p15:clr>
            <a:srgbClr val="F26B43"/>
          </p15:clr>
        </p15:guide>
        <p15:guide id="20" pos="6143" userDrawn="1">
          <p15:clr>
            <a:srgbClr val="F26B43"/>
          </p15:clr>
        </p15:guide>
        <p15:guide id="21" pos="6254" userDrawn="1">
          <p15:clr>
            <a:srgbClr val="F26B43"/>
          </p15:clr>
        </p15:guide>
        <p15:guide id="22" pos="6734" userDrawn="1">
          <p15:clr>
            <a:srgbClr val="F26B43"/>
          </p15:clr>
        </p15:guide>
        <p15:guide id="23" pos="6846" userDrawn="1">
          <p15:clr>
            <a:srgbClr val="F26B43"/>
          </p15:clr>
        </p15:guide>
        <p15:guide id="24" pos="7325" userDrawn="1">
          <p15:clr>
            <a:srgbClr val="F26B43"/>
          </p15:clr>
        </p15:guide>
        <p15:guide id="26" orient="horz" pos="3902" userDrawn="1">
          <p15:clr>
            <a:srgbClr val="F26B43"/>
          </p15:clr>
        </p15:guide>
        <p15:guide id="27" orient="horz" pos="663" userDrawn="1">
          <p15:clr>
            <a:srgbClr val="F26B43"/>
          </p15:clr>
        </p15:guide>
        <p15:guide id="28" orient="horz" pos="1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head"/>
          <p:cNvSpPr>
            <a:spLocks noGrp="1"/>
          </p:cNvSpPr>
          <p:nvPr>
            <p:ph type="ctrTitle"/>
          </p:nvPr>
        </p:nvSpPr>
        <p:spPr/>
        <p:txBody>
          <a:bodyPr/>
          <a:lstStyle/>
          <a:p>
            <a:r>
              <a:rPr lang="de-DE" dirty="0"/>
              <a:t> </a:t>
            </a:r>
          </a:p>
        </p:txBody>
      </p:sp>
      <p:sp>
        <p:nvSpPr>
          <p:cNvPr id="3" name="Headline"/>
          <p:cNvSpPr>
            <a:spLocks noGrp="1"/>
          </p:cNvSpPr>
          <p:nvPr>
            <p:ph type="subTitle" idx="1"/>
          </p:nvPr>
        </p:nvSpPr>
        <p:spPr/>
        <p:txBody>
          <a:bodyPr/>
          <a:lstStyle/>
          <a:p>
            <a:r>
              <a:rPr lang="nl-NL" dirty="0"/>
              <a:t>Het </a:t>
            </a:r>
            <a:r>
              <a:rPr lang="nl-NL" dirty="0" err="1"/>
              <a:t>verleDen</a:t>
            </a:r>
            <a:r>
              <a:rPr lang="nl-NL" dirty="0"/>
              <a:t> </a:t>
            </a:r>
            <a:endParaRPr lang="nl-NL" dirty="0" smtClean="0"/>
          </a:p>
          <a:p>
            <a:r>
              <a:rPr lang="nl-NL" dirty="0" smtClean="0"/>
              <a:t>speelt </a:t>
            </a:r>
            <a:r>
              <a:rPr lang="nl-NL" dirty="0"/>
              <a:t>op</a:t>
            </a:r>
            <a:endParaRPr lang="de-DE" dirty="0" smtClean="0"/>
          </a:p>
        </p:txBody>
      </p:sp>
      <p:sp>
        <p:nvSpPr>
          <p:cNvPr id="4" name="Tijdelijke aanduiding voor tekst 3"/>
          <p:cNvSpPr>
            <a:spLocks noGrp="1"/>
          </p:cNvSpPr>
          <p:nvPr>
            <p:ph type="body" sz="quarter" idx="10"/>
          </p:nvPr>
        </p:nvSpPr>
        <p:spPr/>
        <p:txBody>
          <a:bodyPr/>
          <a:lstStyle/>
          <a:p>
            <a:r>
              <a:rPr lang="nl-NL" dirty="0" smtClean="0"/>
              <a:t>Jart Diris, Klinisch chemicus</a:t>
            </a:r>
            <a:endParaRPr lang="nl-NL" dirty="0"/>
          </a:p>
        </p:txBody>
      </p:sp>
      <p:pic>
        <p:nvPicPr>
          <p:cNvPr id="6" name="Picture"/>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p:blipFill>
        <p:spPr bwMode="ltGray">
          <a:xfrm>
            <a:off x="5311775" y="0"/>
            <a:ext cx="6858000" cy="6858000"/>
          </a:xfrm>
        </p:spPr>
      </p:pic>
      <p:pic>
        <p:nvPicPr>
          <p:cNvPr id="9" name="Dot pulse">
            <a:extLst>
              <a:ext uri="{FF2B5EF4-FFF2-40B4-BE49-F238E27FC236}">
                <a16:creationId xmlns:a16="http://schemas.microsoft.com/office/drawing/2014/main" id="{9A4538E4-1041-4C02-B950-FBC99072C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2438" y="5460974"/>
            <a:ext cx="2826000" cy="144267"/>
          </a:xfrm>
          <a:prstGeom prst="rect">
            <a:avLst/>
          </a:prstGeom>
        </p:spPr>
      </p:pic>
      <p:sp>
        <p:nvSpPr>
          <p:cNvPr id="10" name="Information">
            <a:extLst>
              <a:ext uri="{FF2B5EF4-FFF2-40B4-BE49-F238E27FC236}">
                <a16:creationId xmlns:a16="http://schemas.microsoft.com/office/drawing/2014/main" id="{37D3CF39-2E86-4877-A0E2-2669FE79C9F6}"/>
              </a:ext>
            </a:extLst>
          </p:cNvPr>
          <p:cNvSpPr/>
          <p:nvPr/>
        </p:nvSpPr>
        <p:spPr>
          <a:xfrm>
            <a:off x="12560400" y="5764040"/>
            <a:ext cx="1800000" cy="1093960"/>
          </a:xfrm>
          <a:prstGeom prst="roundRect">
            <a:avLst>
              <a:gd name="adj" fmla="val 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100" b="1" dirty="0">
                <a:solidFill>
                  <a:schemeClr val="tx1"/>
                </a:solidFill>
                <a:latin typeface="+mn-lt"/>
              </a:rPr>
              <a:t>The animation</a:t>
            </a:r>
            <a:r>
              <a:rPr lang="en-US" sz="1100" dirty="0">
                <a:solidFill>
                  <a:schemeClr val="tx1"/>
                </a:solidFill>
                <a:latin typeface="+mn-lt"/>
              </a:rPr>
              <a:t> </a:t>
            </a:r>
            <a:r>
              <a:rPr lang="en-US" sz="1100" dirty="0">
                <a:solidFill>
                  <a:schemeClr val="bg1"/>
                </a:solidFill>
                <a:latin typeface="+mn-lt"/>
              </a:rPr>
              <a:t>of the dot pulse </a:t>
            </a:r>
            <a:r>
              <a:rPr lang="en-US" sz="1100" dirty="0">
                <a:solidFill>
                  <a:schemeClr val="tx1"/>
                </a:solidFill>
                <a:latin typeface="+mn-lt"/>
              </a:rPr>
              <a:t>can be </a:t>
            </a:r>
            <a:r>
              <a:rPr lang="en-US" sz="1100" dirty="0">
                <a:solidFill>
                  <a:schemeClr val="tx1"/>
                </a:solidFill>
              </a:rPr>
              <a:t>optionally  </a:t>
            </a:r>
            <a:r>
              <a:rPr lang="en-US" sz="1100" dirty="0">
                <a:solidFill>
                  <a:schemeClr val="tx1"/>
                </a:solidFill>
                <a:latin typeface="+mn-lt"/>
              </a:rPr>
              <a:t>switched off.</a:t>
            </a:r>
          </a:p>
          <a:p>
            <a:endParaRPr lang="en-US" sz="1100" dirty="0">
              <a:solidFill>
                <a:schemeClr val="bg1"/>
              </a:solidFill>
              <a:latin typeface="+mn-lt"/>
            </a:endParaRPr>
          </a:p>
          <a:p>
            <a:r>
              <a:rPr lang="en-US" sz="1100" dirty="0">
                <a:solidFill>
                  <a:schemeClr val="bg1"/>
                </a:solidFill>
                <a:latin typeface="+mn-lt"/>
              </a:rPr>
              <a:t>Go to Animations &gt; Animations Pane.</a:t>
            </a:r>
          </a:p>
        </p:txBody>
      </p:sp>
    </p:spTree>
    <p:extLst>
      <p:ext uri="{BB962C8B-B14F-4D97-AF65-F5344CB8AC3E}">
        <p14:creationId xmlns:p14="http://schemas.microsoft.com/office/powerpoint/2010/main" val="2166476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Afloop van incident</a:t>
            </a:r>
            <a:endParaRPr lang="nl-NL" dirty="0"/>
          </a:p>
        </p:txBody>
      </p:sp>
      <p:sp>
        <p:nvSpPr>
          <p:cNvPr id="6" name="Tijdelijke aanduiding voor inhoud 5"/>
          <p:cNvSpPr>
            <a:spLocks noGrp="1"/>
          </p:cNvSpPr>
          <p:nvPr>
            <p:ph sz="quarter" idx="23"/>
          </p:nvPr>
        </p:nvSpPr>
        <p:spPr>
          <a:xfrm>
            <a:off x="2278282" y="5263025"/>
            <a:ext cx="8419067" cy="750014"/>
          </a:xfrm>
        </p:spPr>
        <p:txBody>
          <a:bodyPr/>
          <a:lstStyle/>
          <a:p>
            <a:r>
              <a:rPr lang="nl-NL" b="0" dirty="0" smtClean="0"/>
              <a:t>Geen </a:t>
            </a:r>
            <a:r>
              <a:rPr lang="nl-NL" b="0" dirty="0"/>
              <a:t>gevolgen voor patiënt, </a:t>
            </a:r>
            <a:r>
              <a:rPr lang="nl-NL" b="0" dirty="0" smtClean="0"/>
              <a:t>op 29-10 geen </a:t>
            </a:r>
            <a:r>
              <a:rPr lang="nl-NL" b="0" dirty="0"/>
              <a:t>anti-D aantoonbaar</a:t>
            </a:r>
            <a:r>
              <a:rPr lang="nl-NL" b="0" dirty="0" smtClean="0"/>
              <a:t>!</a:t>
            </a:r>
            <a:endParaRPr lang="nl-NL" b="0" dirty="0"/>
          </a:p>
        </p:txBody>
      </p:sp>
      <p:sp>
        <p:nvSpPr>
          <p:cNvPr id="7" name="Tijdelijke aanduiding voor inhoud 6"/>
          <p:cNvSpPr>
            <a:spLocks noGrp="1"/>
          </p:cNvSpPr>
          <p:nvPr>
            <p:ph sz="quarter" idx="24"/>
          </p:nvPr>
        </p:nvSpPr>
        <p:spPr>
          <a:xfrm>
            <a:off x="540000" y="1066032"/>
            <a:ext cx="5454000" cy="4572000"/>
          </a:xfrm>
        </p:spPr>
        <p:txBody>
          <a:bodyPr/>
          <a:lstStyle/>
          <a:p>
            <a:r>
              <a:rPr lang="nl-NL" dirty="0" smtClean="0"/>
              <a:t>Denkt u dat door toediening de anti-D </a:t>
            </a:r>
            <a:r>
              <a:rPr lang="nl-NL" dirty="0" err="1" smtClean="0"/>
              <a:t>geboosterd</a:t>
            </a:r>
            <a:r>
              <a:rPr lang="nl-NL" dirty="0" smtClean="0"/>
              <a:t> is?</a:t>
            </a:r>
          </a:p>
          <a:p>
            <a:endParaRPr lang="nl-NL" dirty="0"/>
          </a:p>
          <a:p>
            <a:endParaRPr lang="nl-NL" dirty="0" smtClean="0"/>
          </a:p>
          <a:p>
            <a:r>
              <a:rPr lang="nl-NL" dirty="0" smtClean="0"/>
              <a:t>Ja (groen), de eerder niet-aantoonbare anti-D is nu weer aantoonbaar.</a:t>
            </a:r>
          </a:p>
          <a:p>
            <a:endParaRPr lang="nl-NL" dirty="0"/>
          </a:p>
          <a:p>
            <a:r>
              <a:rPr lang="nl-NL" dirty="0" smtClean="0"/>
              <a:t>Nee (rood), de eerder niet aantoonbare anti-D blijft </a:t>
            </a:r>
            <a:r>
              <a:rPr lang="nl-NL" dirty="0" err="1" smtClean="0"/>
              <a:t>ondetecteerbaar</a:t>
            </a:r>
            <a:r>
              <a:rPr lang="nl-NL" dirty="0" smtClean="0"/>
              <a:t>.</a:t>
            </a:r>
            <a:endParaRPr lang="nl-NL" dirty="0"/>
          </a:p>
        </p:txBody>
      </p:sp>
      <p:sp>
        <p:nvSpPr>
          <p:cNvPr id="5" name="Tijdelijke aanduiding voor dianummer 4"/>
          <p:cNvSpPr>
            <a:spLocks noGrp="1"/>
          </p:cNvSpPr>
          <p:nvPr>
            <p:ph type="sldNum" sz="quarter" idx="4294967295"/>
          </p:nvPr>
        </p:nvSpPr>
        <p:spPr/>
        <p:txBody>
          <a:bodyPr/>
          <a:lstStyle/>
          <a:p>
            <a:fld id="{DEEB1435-91BA-44E8-92D6-FD0A7B2C9617}" type="slidenum">
              <a:rPr lang="nl-NL" smtClean="0"/>
              <a:t>10</a:t>
            </a:fld>
            <a:endParaRPr lang="nl-NL"/>
          </a:p>
        </p:txBody>
      </p:sp>
      <p:pic>
        <p:nvPicPr>
          <p:cNvPr id="8" name="Picture 2" descr="Steeds meer partijprogramma's in strijd met rechtssta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112"/>
          <a:stretch/>
        </p:blipFill>
        <p:spPr bwMode="auto">
          <a:xfrm>
            <a:off x="6487816" y="1900719"/>
            <a:ext cx="2039736" cy="173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3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smtClean="0"/>
              <a:t>Casus 2, mevr. V, 62 jaar</a:t>
            </a:r>
            <a:endParaRPr lang="nl-NL" dirty="0"/>
          </a:p>
        </p:txBody>
      </p:sp>
      <p:sp>
        <p:nvSpPr>
          <p:cNvPr id="7" name="Tijdelijke aanduiding voor inhoud 6"/>
          <p:cNvSpPr>
            <a:spLocks noGrp="1"/>
          </p:cNvSpPr>
          <p:nvPr>
            <p:ph sz="quarter" idx="23"/>
          </p:nvPr>
        </p:nvSpPr>
        <p:spPr/>
        <p:txBody>
          <a:bodyPr/>
          <a:lstStyle/>
          <a:p>
            <a:r>
              <a:rPr lang="nl-NL" dirty="0" smtClean="0"/>
              <a:t>Feb, 2024: </a:t>
            </a:r>
            <a:r>
              <a:rPr lang="nl-NL" b="0" dirty="0" smtClean="0"/>
              <a:t>pre-ok screening waarbij anti-D (en anti-E) wordt gevonden bij D-pos patiënt.</a:t>
            </a:r>
          </a:p>
          <a:p>
            <a:endParaRPr lang="nl-NL" dirty="0"/>
          </a:p>
          <a:p>
            <a:r>
              <a:rPr lang="nl-NL" dirty="0" smtClean="0"/>
              <a:t>In LIS: </a:t>
            </a:r>
          </a:p>
          <a:p>
            <a:r>
              <a:rPr lang="nl-NL" b="0" dirty="0" smtClean="0"/>
              <a:t>1992</a:t>
            </a:r>
            <a:r>
              <a:rPr lang="nl-NL" b="0" dirty="0"/>
              <a:t>: D(III)-variant aangetoond door Sanquin. Map nr. 665</a:t>
            </a:r>
            <a:r>
              <a:rPr lang="nl-NL" b="0" dirty="0" smtClean="0"/>
              <a:t>.</a:t>
            </a:r>
          </a:p>
          <a:p>
            <a:endParaRPr lang="nl-NL" b="0" dirty="0"/>
          </a:p>
          <a:p>
            <a:r>
              <a:rPr lang="nl-NL" b="0" dirty="0" smtClean="0"/>
              <a:t>In 1987 drie EC’s (0pos) getransfundeerd.</a:t>
            </a:r>
          </a:p>
          <a:p>
            <a:endParaRPr lang="nl-NL" dirty="0"/>
          </a:p>
          <a:p>
            <a:endParaRPr lang="nl-NL" dirty="0" smtClean="0"/>
          </a:p>
          <a:p>
            <a:r>
              <a:rPr lang="nl-NL" dirty="0"/>
              <a:t>Bloedgroep aangepast van 0pos naar 0neg.</a:t>
            </a:r>
            <a:endParaRPr lang="nl-NL" dirty="0" smtClean="0"/>
          </a:p>
        </p:txBody>
      </p:sp>
      <p:grpSp>
        <p:nvGrpSpPr>
          <p:cNvPr id="5" name="Groep 4"/>
          <p:cNvGrpSpPr/>
          <p:nvPr/>
        </p:nvGrpSpPr>
        <p:grpSpPr>
          <a:xfrm>
            <a:off x="6531429" y="1052512"/>
            <a:ext cx="5344886" cy="3263272"/>
            <a:chOff x="6455229" y="1753821"/>
            <a:chExt cx="5344886" cy="3263272"/>
          </a:xfrm>
        </p:grpSpPr>
        <p:pic>
          <p:nvPicPr>
            <p:cNvPr id="3" name="Afbeelding 2"/>
            <p:cNvPicPr>
              <a:picLocks noChangeAspect="1"/>
            </p:cNvPicPr>
            <p:nvPr/>
          </p:nvPicPr>
          <p:blipFill rotWithShape="1">
            <a:blip r:embed="rId2"/>
            <a:srcRect l="5404" r="3840"/>
            <a:stretch/>
          </p:blipFill>
          <p:spPr>
            <a:xfrm>
              <a:off x="6455229" y="1753821"/>
              <a:ext cx="5344886" cy="326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hthoek 3"/>
            <p:cNvSpPr/>
            <p:nvPr/>
          </p:nvSpPr>
          <p:spPr>
            <a:xfrm>
              <a:off x="6715760" y="2769870"/>
              <a:ext cx="1651000" cy="384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Tijdelijke aanduiding voor inhoud 6"/>
          <p:cNvSpPr>
            <a:spLocks noGrp="1"/>
          </p:cNvSpPr>
          <p:nvPr>
            <p:ph sz="quarter" idx="23"/>
          </p:nvPr>
        </p:nvSpPr>
        <p:spPr>
          <a:xfrm>
            <a:off x="6476872" y="4452256"/>
            <a:ext cx="5454000" cy="1852201"/>
          </a:xfrm>
        </p:spPr>
        <p:txBody>
          <a:bodyPr/>
          <a:lstStyle/>
          <a:p>
            <a:r>
              <a:rPr lang="nl-NL" dirty="0" smtClean="0"/>
              <a:t>Nog verdere actie ondernemen? </a:t>
            </a:r>
          </a:p>
          <a:p>
            <a:endParaRPr lang="nl-NL" dirty="0"/>
          </a:p>
          <a:p>
            <a:r>
              <a:rPr lang="nl-NL" dirty="0" smtClean="0"/>
              <a:t>Ja (groen)</a:t>
            </a:r>
          </a:p>
          <a:p>
            <a:endParaRPr lang="nl-NL" dirty="0"/>
          </a:p>
          <a:p>
            <a:r>
              <a:rPr lang="nl-NL" dirty="0" smtClean="0"/>
              <a:t>Nee (rood)</a:t>
            </a:r>
          </a:p>
        </p:txBody>
      </p:sp>
      <p:pic>
        <p:nvPicPr>
          <p:cNvPr id="10" name="Picture 2" descr="Steeds meer partijprogramma's in strijd met rechtsstaa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12"/>
          <a:stretch/>
        </p:blipFill>
        <p:spPr bwMode="auto">
          <a:xfrm>
            <a:off x="9053704" y="5116663"/>
            <a:ext cx="1393441" cy="118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4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smtClean="0"/>
              <a:t>Casus 2, februari 2024</a:t>
            </a:r>
            <a:endParaRPr lang="nl-NL" dirty="0"/>
          </a:p>
        </p:txBody>
      </p:sp>
      <p:sp>
        <p:nvSpPr>
          <p:cNvPr id="7" name="Tijdelijke aanduiding voor inhoud 6"/>
          <p:cNvSpPr>
            <a:spLocks noGrp="1"/>
          </p:cNvSpPr>
          <p:nvPr>
            <p:ph sz="quarter" idx="23"/>
          </p:nvPr>
        </p:nvSpPr>
        <p:spPr/>
        <p:txBody>
          <a:bodyPr/>
          <a:lstStyle/>
          <a:p>
            <a:r>
              <a:rPr lang="nl-NL" b="0" dirty="0" smtClean="0"/>
              <a:t>Bloedgroep aangepast van 0pos naar 0neg. Gerealiseerd dat dit mogelijk ook voor (klein)kinderen geldt</a:t>
            </a:r>
          </a:p>
          <a:p>
            <a:endParaRPr lang="nl-NL" b="0" dirty="0"/>
          </a:p>
          <a:p>
            <a:r>
              <a:rPr lang="nl-NL" b="0" dirty="0" smtClean="0"/>
              <a:t>Bij zwangerschap onterecht geen foetale D-typering of 27wk onderzoek. </a:t>
            </a:r>
          </a:p>
          <a:p>
            <a:endParaRPr lang="nl-NL" b="0" dirty="0"/>
          </a:p>
          <a:p>
            <a:endParaRPr lang="nl-NL" b="0" dirty="0" smtClean="0"/>
          </a:p>
          <a:p>
            <a:r>
              <a:rPr lang="nl-NL" b="0" dirty="0"/>
              <a:t>Contact met patiënt voor uitleg. Was goed op de hoogte en wist te vertellen dat familie destijds was onderzocht. Ene “Eric Beckers” had daar aan gewerkt. </a:t>
            </a:r>
            <a:endParaRPr lang="nl-NL" b="0" dirty="0" smtClean="0"/>
          </a:p>
          <a:p>
            <a:endParaRPr lang="nl-NL" b="0" dirty="0" smtClean="0"/>
          </a:p>
          <a:p>
            <a:endParaRPr lang="nl-NL" b="0" dirty="0"/>
          </a:p>
          <a:p>
            <a:endParaRPr lang="nl-NL" b="0" dirty="0" smtClean="0"/>
          </a:p>
          <a:p>
            <a:endParaRPr lang="nl-NL" b="0" dirty="0"/>
          </a:p>
          <a:p>
            <a:endParaRPr lang="nl-NL" b="0" dirty="0"/>
          </a:p>
        </p:txBody>
      </p:sp>
      <p:pic>
        <p:nvPicPr>
          <p:cNvPr id="3" name="Afbeelding 2"/>
          <p:cNvPicPr>
            <a:picLocks noChangeAspect="1"/>
          </p:cNvPicPr>
          <p:nvPr/>
        </p:nvPicPr>
        <p:blipFill>
          <a:blip r:embed="rId2"/>
          <a:stretch>
            <a:fillRect/>
          </a:stretch>
        </p:blipFill>
        <p:spPr>
          <a:xfrm>
            <a:off x="6714758" y="3396343"/>
            <a:ext cx="5133450" cy="2550733"/>
          </a:xfrm>
          <a:prstGeom prst="rect">
            <a:avLst/>
          </a:prstGeom>
        </p:spPr>
      </p:pic>
      <p:pic>
        <p:nvPicPr>
          <p:cNvPr id="4" name="Afbeelding 3"/>
          <p:cNvPicPr>
            <a:picLocks noChangeAspect="1"/>
          </p:cNvPicPr>
          <p:nvPr/>
        </p:nvPicPr>
        <p:blipFill>
          <a:blip r:embed="rId3"/>
          <a:stretch>
            <a:fillRect/>
          </a:stretch>
        </p:blipFill>
        <p:spPr>
          <a:xfrm>
            <a:off x="7127316" y="848797"/>
            <a:ext cx="1988992" cy="2362405"/>
          </a:xfrm>
          <a:prstGeom prst="rect">
            <a:avLst/>
          </a:prstGeom>
        </p:spPr>
      </p:pic>
      <p:sp>
        <p:nvSpPr>
          <p:cNvPr id="5" name="Tekstvak 4"/>
          <p:cNvSpPr txBox="1"/>
          <p:nvPr/>
        </p:nvSpPr>
        <p:spPr>
          <a:xfrm>
            <a:off x="9281483" y="1379663"/>
            <a:ext cx="2490813" cy="715635"/>
          </a:xfrm>
          <a:prstGeom prst="rect">
            <a:avLst/>
          </a:prstGeom>
          <a:noFill/>
        </p:spPr>
        <p:txBody>
          <a:bodyPr wrap="square" lIns="0" tIns="0" rIns="0" bIns="0" rtlCol="0">
            <a:noAutofit/>
          </a:bodyPr>
          <a:lstStyle/>
          <a:p>
            <a:r>
              <a:rPr lang="en-US" i="1" dirty="0" smtClean="0"/>
              <a:t>“Serological </a:t>
            </a:r>
            <a:r>
              <a:rPr lang="en-US" i="1" dirty="0"/>
              <a:t>and genomic studies on </a:t>
            </a:r>
            <a:r>
              <a:rPr lang="en-US" i="1" dirty="0" err="1"/>
              <a:t>RhD</a:t>
            </a:r>
            <a:r>
              <a:rPr lang="en-US" i="1" dirty="0"/>
              <a:t> </a:t>
            </a:r>
            <a:r>
              <a:rPr lang="en-US" i="1" dirty="0" smtClean="0"/>
              <a:t>antigens”</a:t>
            </a:r>
            <a:endParaRPr lang="nl-NL" i="1" dirty="0"/>
          </a:p>
        </p:txBody>
      </p:sp>
    </p:spTree>
    <p:extLst>
      <p:ext uri="{BB962C8B-B14F-4D97-AF65-F5344CB8AC3E}">
        <p14:creationId xmlns:p14="http://schemas.microsoft.com/office/powerpoint/2010/main" val="2980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z="3200" dirty="0" err="1" smtClean="0"/>
              <a:t>Rhesus</a:t>
            </a:r>
            <a:r>
              <a:rPr lang="nl-NL" sz="3200" dirty="0" smtClean="0"/>
              <a:t> D-varianten</a:t>
            </a:r>
            <a:endParaRPr lang="nl-NL" sz="3200" dirty="0"/>
          </a:p>
        </p:txBody>
      </p:sp>
      <p:pic>
        <p:nvPicPr>
          <p:cNvPr id="1026" name="Picture 2" descr="https://www.researchgate.net/profile/Jean-Marc-Minon/publication/283654982/figure/fig1/AS:367066939969544@1464526986630/The-genetic-background-for-different-RhD-types-simplified-D-negative-Caucasians-most.png"/>
          <p:cNvPicPr>
            <a:picLocks noChangeAspect="1" noChangeArrowheads="1"/>
          </p:cNvPicPr>
          <p:nvPr/>
        </p:nvPicPr>
        <p:blipFill rotWithShape="1">
          <a:blip r:embed="rId2">
            <a:extLst>
              <a:ext uri="{28A0092B-C50C-407E-A947-70E740481C1C}">
                <a14:useLocalDpi xmlns:a14="http://schemas.microsoft.com/office/drawing/2010/main" val="0"/>
              </a:ext>
            </a:extLst>
          </a:blip>
          <a:srcRect l="4469" t="8215" r="4656"/>
          <a:stretch/>
        </p:blipFill>
        <p:spPr bwMode="auto">
          <a:xfrm>
            <a:off x="1281533" y="2295108"/>
            <a:ext cx="6021837" cy="4562892"/>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rotWithShape="1">
          <a:blip r:embed="rId3"/>
          <a:srcRect l="12253" t="5551" r="12776" b="78632"/>
          <a:stretch/>
        </p:blipFill>
        <p:spPr>
          <a:xfrm>
            <a:off x="5463345" y="820412"/>
            <a:ext cx="6072028" cy="1058239"/>
          </a:xfrm>
          <a:prstGeom prst="rect">
            <a:avLst/>
          </a:prstGeom>
        </p:spPr>
      </p:pic>
      <p:sp>
        <p:nvSpPr>
          <p:cNvPr id="3" name="Tijdelijke aanduiding voor inhoud 2"/>
          <p:cNvSpPr>
            <a:spLocks noGrp="1"/>
          </p:cNvSpPr>
          <p:nvPr>
            <p:ph sz="quarter" idx="23"/>
          </p:nvPr>
        </p:nvSpPr>
        <p:spPr>
          <a:xfrm>
            <a:off x="540000" y="1052512"/>
            <a:ext cx="5454000" cy="4572000"/>
          </a:xfrm>
        </p:spPr>
        <p:txBody>
          <a:bodyPr/>
          <a:lstStyle/>
          <a:p>
            <a:r>
              <a:rPr lang="nl-NL" sz="2400" dirty="0" err="1" smtClean="0"/>
              <a:t>Rhesus</a:t>
            </a:r>
            <a:r>
              <a:rPr lang="nl-NL" sz="2400" dirty="0" smtClean="0"/>
              <a:t> gen, korte arm chromosoom 1</a:t>
            </a:r>
            <a:endParaRPr lang="nl-NL" sz="2400" dirty="0"/>
          </a:p>
        </p:txBody>
      </p:sp>
      <p:sp>
        <p:nvSpPr>
          <p:cNvPr id="7" name="Tijdelijke aanduiding voor inhoud 6"/>
          <p:cNvSpPr>
            <a:spLocks noGrp="1"/>
          </p:cNvSpPr>
          <p:nvPr>
            <p:ph sz="quarter" idx="23"/>
          </p:nvPr>
        </p:nvSpPr>
        <p:spPr>
          <a:xfrm>
            <a:off x="9023133" y="3630642"/>
            <a:ext cx="2512240" cy="1891824"/>
          </a:xfrm>
        </p:spPr>
        <p:txBody>
          <a:bodyPr/>
          <a:lstStyle/>
          <a:p>
            <a:r>
              <a:rPr lang="nl-NL" b="0" dirty="0" err="1" smtClean="0"/>
              <a:t>DIIIc</a:t>
            </a:r>
            <a:r>
              <a:rPr lang="nl-NL" b="0" dirty="0" smtClean="0"/>
              <a:t>-variant: </a:t>
            </a:r>
            <a:r>
              <a:rPr lang="nl-NL" b="0" dirty="0" err="1" smtClean="0"/>
              <a:t>exon</a:t>
            </a:r>
            <a:r>
              <a:rPr lang="nl-NL" b="0" dirty="0" smtClean="0"/>
              <a:t> 3 van RHCE vervangt </a:t>
            </a:r>
            <a:r>
              <a:rPr lang="nl-NL" b="0" dirty="0" err="1" smtClean="0"/>
              <a:t>exon</a:t>
            </a:r>
            <a:r>
              <a:rPr lang="nl-NL" b="0" dirty="0" smtClean="0"/>
              <a:t> 3 van RHD gen.</a:t>
            </a:r>
            <a:endParaRPr lang="nl-NL" b="0" dirty="0"/>
          </a:p>
        </p:txBody>
      </p:sp>
    </p:spTree>
    <p:extLst>
      <p:ext uri="{BB962C8B-B14F-4D97-AF65-F5344CB8AC3E}">
        <p14:creationId xmlns:p14="http://schemas.microsoft.com/office/powerpoint/2010/main" val="548186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a:spLocks noGrp="1"/>
          </p:cNvSpPr>
          <p:nvPr>
            <p:ph type="title"/>
          </p:nvPr>
        </p:nvSpPr>
        <p:spPr>
          <a:xfrm>
            <a:off x="540000" y="219599"/>
            <a:ext cx="9210425" cy="832913"/>
          </a:xfrm>
        </p:spPr>
        <p:txBody>
          <a:bodyPr/>
          <a:lstStyle/>
          <a:p>
            <a:r>
              <a:rPr lang="nl-NL" dirty="0" smtClean="0"/>
              <a:t>Vervolg casus 2, 7 maanden later</a:t>
            </a:r>
            <a:endParaRPr lang="nl-NL" dirty="0"/>
          </a:p>
        </p:txBody>
      </p:sp>
      <p:sp>
        <p:nvSpPr>
          <p:cNvPr id="15" name="Tijdelijke aanduiding voor inhoud 2"/>
          <p:cNvSpPr>
            <a:spLocks noGrp="1"/>
          </p:cNvSpPr>
          <p:nvPr>
            <p:ph idx="4294967295"/>
          </p:nvPr>
        </p:nvSpPr>
        <p:spPr>
          <a:xfrm>
            <a:off x="540001" y="1623600"/>
            <a:ext cx="5690112" cy="4572000"/>
          </a:xfrm>
          <a:prstGeom prst="rect">
            <a:avLst/>
          </a:prstGeom>
        </p:spPr>
        <p:txBody>
          <a:bodyPr/>
          <a:lstStyle/>
          <a:p>
            <a:r>
              <a:rPr lang="nl-NL" sz="2400" b="0" dirty="0" smtClean="0"/>
              <a:t>19-09 Collega gebeld door patiënt die wilde laten testen op D-variant. “Doen we dat?” </a:t>
            </a:r>
          </a:p>
          <a:p>
            <a:endParaRPr lang="nl-NL" sz="2400" b="0" dirty="0"/>
          </a:p>
          <a:p>
            <a:r>
              <a:rPr lang="nl-NL" sz="2400" b="0" dirty="0" smtClean="0"/>
              <a:t>Bleek zus van eerste casus te zijn. </a:t>
            </a:r>
          </a:p>
          <a:p>
            <a:endParaRPr lang="nl-NL" sz="2400" b="0" dirty="0"/>
          </a:p>
          <a:p>
            <a:endParaRPr lang="nl-NL" sz="2400" b="0" dirty="0" smtClean="0"/>
          </a:p>
          <a:p>
            <a:endParaRPr lang="nl-NL" sz="2400" b="0" dirty="0"/>
          </a:p>
          <a:p>
            <a:r>
              <a:rPr lang="nl-NL" sz="2400" b="0" dirty="0" smtClean="0"/>
              <a:t>Dochter en 2 zonen niet onderzocht. </a:t>
            </a:r>
          </a:p>
          <a:p>
            <a:r>
              <a:rPr lang="nl-NL" sz="2400" b="0" dirty="0" smtClean="0"/>
              <a:t>Dochter is 20 weken zwanger, staat als 0pos in ons systeem!</a:t>
            </a:r>
          </a:p>
          <a:p>
            <a:endParaRPr lang="nl-NL" sz="2400" b="0" dirty="0" smtClean="0"/>
          </a:p>
          <a:p>
            <a:r>
              <a:rPr lang="nl-NL" sz="2400" b="0" dirty="0" smtClean="0"/>
              <a:t>Advies: laat dochter contact opnemen.</a:t>
            </a:r>
            <a:endParaRPr lang="nl-NL" sz="2400" b="0" dirty="0"/>
          </a:p>
          <a:p>
            <a:endParaRPr lang="nl-NL" sz="2400" b="0" dirty="0"/>
          </a:p>
        </p:txBody>
      </p:sp>
      <p:sp>
        <p:nvSpPr>
          <p:cNvPr id="16" name="Tijdelijke aanduiding voor dianummer 4"/>
          <p:cNvSpPr txBox="1">
            <a:spLocks/>
          </p:cNvSpPr>
          <p:nvPr/>
        </p:nvSpPr>
        <p:spPr>
          <a:xfrm>
            <a:off x="0" y="0"/>
            <a:ext cx="0" cy="0"/>
          </a:xfr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EB1435-91BA-44E8-92D6-FD0A7B2C9617}" type="slidenum">
              <a:rPr lang="nl-NL" smtClean="0"/>
              <a:pPr/>
              <a:t>14</a:t>
            </a:fld>
            <a:endParaRPr lang="nl-NL"/>
          </a:p>
        </p:txBody>
      </p:sp>
      <p:grpSp>
        <p:nvGrpSpPr>
          <p:cNvPr id="17" name="Groep 16"/>
          <p:cNvGrpSpPr/>
          <p:nvPr/>
        </p:nvGrpSpPr>
        <p:grpSpPr>
          <a:xfrm>
            <a:off x="6972300" y="1913700"/>
            <a:ext cx="4467225" cy="2463006"/>
            <a:chOff x="6972300" y="1913700"/>
            <a:chExt cx="4467225" cy="2463006"/>
          </a:xfrm>
        </p:grpSpPr>
        <p:pic>
          <p:nvPicPr>
            <p:cNvPr id="18" name="Tijdelijke aanduiding voor inhoud 4"/>
            <p:cNvPicPr>
              <a:picLocks noChangeAspect="1"/>
            </p:cNvPicPr>
            <p:nvPr/>
          </p:nvPicPr>
          <p:blipFill rotWithShape="1">
            <a:blip r:embed="rId2"/>
            <a:srcRect b="26347"/>
            <a:stretch/>
          </p:blipFill>
          <p:spPr>
            <a:xfrm>
              <a:off x="6972300" y="1913700"/>
              <a:ext cx="4467225" cy="2329116"/>
            </a:xfrm>
            <a:prstGeom prst="rect">
              <a:avLst/>
            </a:prstGeom>
          </p:spPr>
        </p:pic>
        <p:sp>
          <p:nvSpPr>
            <p:cNvPr id="19" name="Ovaal 18"/>
            <p:cNvSpPr/>
            <p:nvPr/>
          </p:nvSpPr>
          <p:spPr>
            <a:xfrm>
              <a:off x="10216896" y="3316002"/>
              <a:ext cx="524256" cy="1060704"/>
            </a:xfrm>
            <a:prstGeom prst="ellipse">
              <a:avLst/>
            </a:prstGeom>
            <a:noFill/>
            <a:ln w="47625">
              <a:solidFill>
                <a:srgbClr val="EC6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0" name="Groep 19"/>
          <p:cNvGrpSpPr/>
          <p:nvPr/>
        </p:nvGrpSpPr>
        <p:grpSpPr>
          <a:xfrm>
            <a:off x="7374522" y="2298993"/>
            <a:ext cx="4432404" cy="3158991"/>
            <a:chOff x="7362330" y="2323377"/>
            <a:chExt cx="4432404" cy="3158991"/>
          </a:xfrm>
        </p:grpSpPr>
        <p:pic>
          <p:nvPicPr>
            <p:cNvPr id="21" name="Afbeelding 20"/>
            <p:cNvPicPr>
              <a:picLocks noChangeAspect="1"/>
            </p:cNvPicPr>
            <p:nvPr/>
          </p:nvPicPr>
          <p:blipFill>
            <a:blip r:embed="rId3"/>
            <a:stretch>
              <a:fillRect/>
            </a:stretch>
          </p:blipFill>
          <p:spPr>
            <a:xfrm>
              <a:off x="7362330" y="2323377"/>
              <a:ext cx="4432404" cy="3158991"/>
            </a:xfrm>
            <a:prstGeom prst="rect">
              <a:avLst/>
            </a:prstGeom>
          </p:spPr>
        </p:pic>
        <p:sp>
          <p:nvSpPr>
            <p:cNvPr id="22" name="Ovaal 21"/>
            <p:cNvSpPr/>
            <p:nvPr/>
          </p:nvSpPr>
          <p:spPr>
            <a:xfrm>
              <a:off x="10679581" y="3255042"/>
              <a:ext cx="524256" cy="756126"/>
            </a:xfrm>
            <a:prstGeom prst="ellipse">
              <a:avLst/>
            </a:prstGeom>
            <a:noFill/>
            <a:ln w="47625">
              <a:solidFill>
                <a:srgbClr val="EC6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8173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 2, contact dochter</a:t>
            </a:r>
            <a:endParaRPr lang="nl-NL" dirty="0"/>
          </a:p>
        </p:txBody>
      </p:sp>
      <p:sp>
        <p:nvSpPr>
          <p:cNvPr id="8" name="Tijdelijke aanduiding voor inhoud 7"/>
          <p:cNvSpPr>
            <a:spLocks noGrp="1"/>
          </p:cNvSpPr>
          <p:nvPr>
            <p:ph sz="quarter" idx="23"/>
          </p:nvPr>
        </p:nvSpPr>
        <p:spPr>
          <a:xfrm>
            <a:off x="540000" y="1623600"/>
            <a:ext cx="3946656" cy="4572000"/>
          </a:xfrm>
        </p:spPr>
        <p:txBody>
          <a:bodyPr/>
          <a:lstStyle/>
          <a:p>
            <a:r>
              <a:rPr lang="nl-NL" dirty="0" smtClean="0"/>
              <a:t>Oktober: telefonisch contact</a:t>
            </a:r>
          </a:p>
          <a:p>
            <a:endParaRPr lang="nl-NL" dirty="0"/>
          </a:p>
          <a:p>
            <a:r>
              <a:rPr lang="nl-NL" b="0" i="1" dirty="0" smtClean="0"/>
              <a:t>“Laat wel onderzoeken als ik een keer bloed moet laten prikken”</a:t>
            </a:r>
          </a:p>
          <a:p>
            <a:endParaRPr lang="nl-NL" dirty="0"/>
          </a:p>
          <a:p>
            <a:r>
              <a:rPr lang="nl-NL" dirty="0" smtClean="0"/>
              <a:t>November:  </a:t>
            </a:r>
          </a:p>
          <a:p>
            <a:r>
              <a:rPr lang="nl-NL" b="0" dirty="0" smtClean="0"/>
              <a:t>27</a:t>
            </a:r>
            <a:r>
              <a:rPr lang="nl-NL" b="0" baseline="30000" dirty="0" smtClean="0"/>
              <a:t>e</a:t>
            </a:r>
            <a:r>
              <a:rPr lang="nl-NL" b="0" dirty="0" smtClean="0"/>
              <a:t> week onderzoek via verloskundige</a:t>
            </a:r>
            <a:endParaRPr lang="nl-NL" b="0" dirty="0"/>
          </a:p>
        </p:txBody>
      </p:sp>
      <p:grpSp>
        <p:nvGrpSpPr>
          <p:cNvPr id="20" name="Groep 19"/>
          <p:cNvGrpSpPr/>
          <p:nvPr/>
        </p:nvGrpSpPr>
        <p:grpSpPr>
          <a:xfrm>
            <a:off x="4486656" y="1056544"/>
            <a:ext cx="7568057" cy="5396525"/>
            <a:chOff x="4425696" y="1052512"/>
            <a:chExt cx="7568057" cy="5396525"/>
          </a:xfrm>
        </p:grpSpPr>
        <p:grpSp>
          <p:nvGrpSpPr>
            <p:cNvPr id="12" name="Groep 11"/>
            <p:cNvGrpSpPr/>
            <p:nvPr/>
          </p:nvGrpSpPr>
          <p:grpSpPr>
            <a:xfrm>
              <a:off x="4425696" y="1052512"/>
              <a:ext cx="7327392" cy="5396525"/>
              <a:chOff x="2182368" y="1211337"/>
              <a:chExt cx="7327392" cy="5396525"/>
            </a:xfrm>
          </p:grpSpPr>
          <p:pic>
            <p:nvPicPr>
              <p:cNvPr id="10" name="Afbeelding 9"/>
              <p:cNvPicPr>
                <a:picLocks noChangeAspect="1"/>
              </p:cNvPicPr>
              <p:nvPr/>
            </p:nvPicPr>
            <p:blipFill rotWithShape="1">
              <a:blip r:embed="rId2" cstate="print">
                <a:extLst>
                  <a:ext uri="{28A0092B-C50C-407E-A947-70E740481C1C}">
                    <a14:useLocalDpi xmlns:a14="http://schemas.microsoft.com/office/drawing/2010/main" val="0"/>
                  </a:ext>
                </a:extLst>
              </a:blip>
              <a:srcRect l="17031" t="47467" r="12806" b="13778"/>
              <a:stretch/>
            </p:blipFill>
            <p:spPr>
              <a:xfrm>
                <a:off x="2182368" y="1211337"/>
                <a:ext cx="7327392" cy="5396525"/>
              </a:xfrm>
              <a:prstGeom prst="rect">
                <a:avLst/>
              </a:prstGeom>
            </p:spPr>
          </p:pic>
          <p:sp>
            <p:nvSpPr>
              <p:cNvPr id="11" name="Tekstvak 10"/>
              <p:cNvSpPr txBox="1"/>
              <p:nvPr/>
            </p:nvSpPr>
            <p:spPr>
              <a:xfrm>
                <a:off x="2511552" y="5486400"/>
                <a:ext cx="2109216" cy="1121462"/>
              </a:xfrm>
              <a:prstGeom prst="rect">
                <a:avLst/>
              </a:prstGeom>
              <a:solidFill>
                <a:schemeClr val="bg1">
                  <a:lumMod val="65000"/>
                </a:schemeClr>
              </a:solidFill>
            </p:spPr>
            <p:txBody>
              <a:bodyPr wrap="square" lIns="0" tIns="0" rIns="0" bIns="0" rtlCol="0">
                <a:noAutofit/>
              </a:bodyPr>
              <a:lstStyle/>
              <a:p>
                <a:pPr algn="l"/>
                <a:endParaRPr lang="nl-NL" dirty="0" smtClean="0"/>
              </a:p>
              <a:p>
                <a:pPr algn="l"/>
                <a:r>
                  <a:rPr lang="nl-NL" sz="2800" dirty="0" smtClean="0"/>
                  <a:t>Dochter van zus</a:t>
                </a:r>
                <a:endParaRPr lang="nl-NL" sz="2800" dirty="0"/>
              </a:p>
            </p:txBody>
          </p:sp>
        </p:grpSp>
        <p:cxnSp>
          <p:nvCxnSpPr>
            <p:cNvPr id="18" name="Rechte verbindingslijn 17"/>
            <p:cNvCxnSpPr/>
            <p:nvPr/>
          </p:nvCxnSpPr>
          <p:spPr>
            <a:xfrm flipV="1">
              <a:off x="4584192" y="2230807"/>
              <a:ext cx="7409561" cy="73152"/>
            </a:xfrm>
            <a:prstGeom prst="line">
              <a:avLst/>
            </a:prstGeom>
            <a:ln w="127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4584192" y="2819922"/>
              <a:ext cx="7409561" cy="73152"/>
            </a:xfrm>
            <a:prstGeom prst="line">
              <a:avLst/>
            </a:prstGeom>
            <a:ln w="127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9879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(on)zinnige zorg?</a:t>
            </a:r>
            <a:endParaRPr lang="nl-NL" sz="3200" dirty="0"/>
          </a:p>
        </p:txBody>
      </p:sp>
      <p:sp>
        <p:nvSpPr>
          <p:cNvPr id="3" name="Tijdelijke aanduiding voor inhoud 2"/>
          <p:cNvSpPr>
            <a:spLocks noGrp="1"/>
          </p:cNvSpPr>
          <p:nvPr>
            <p:ph sz="quarter" idx="19"/>
          </p:nvPr>
        </p:nvSpPr>
        <p:spPr/>
        <p:txBody>
          <a:bodyPr/>
          <a:lstStyle/>
          <a:p>
            <a:r>
              <a:rPr lang="nl-NL" dirty="0" smtClean="0"/>
              <a:t>Dient familie van een patiënt met een D-variant met 3+/4+ reactie verder in kaart te worden gebracht? </a:t>
            </a:r>
          </a:p>
          <a:p>
            <a:endParaRPr lang="nl-NL" dirty="0"/>
          </a:p>
          <a:p>
            <a:r>
              <a:rPr lang="nl-NL" b="0" dirty="0" smtClean="0"/>
              <a:t>Ja (groen): vanwege gevolgen bij zwangerschap</a:t>
            </a:r>
          </a:p>
          <a:p>
            <a:endParaRPr lang="nl-NL" b="0" dirty="0" smtClean="0"/>
          </a:p>
          <a:p>
            <a:r>
              <a:rPr lang="nl-NL" b="0" dirty="0" smtClean="0"/>
              <a:t>Nee (rood), dit past niet bij zinnige zorg, wie gaat dit betalen? </a:t>
            </a:r>
            <a:endParaRPr lang="nl-NL" b="0" dirty="0"/>
          </a:p>
        </p:txBody>
      </p:sp>
      <p:pic>
        <p:nvPicPr>
          <p:cNvPr id="5" name="Picture 2" descr="Steeds meer partijprogramma's in strijd met rechtssta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112"/>
          <a:stretch/>
        </p:blipFill>
        <p:spPr bwMode="auto">
          <a:xfrm>
            <a:off x="1484301" y="4335694"/>
            <a:ext cx="2039736" cy="173870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5537770" y="1737585"/>
            <a:ext cx="6318607" cy="4458015"/>
          </a:xfrm>
          <a:prstGeom prst="rect">
            <a:avLst/>
          </a:prstGeom>
        </p:spPr>
      </p:pic>
      <p:sp>
        <p:nvSpPr>
          <p:cNvPr id="6" name="Tekstvak 5"/>
          <p:cNvSpPr txBox="1"/>
          <p:nvPr/>
        </p:nvSpPr>
        <p:spPr>
          <a:xfrm>
            <a:off x="9750425" y="5137079"/>
            <a:ext cx="390418" cy="410966"/>
          </a:xfrm>
          <a:prstGeom prst="rect">
            <a:avLst/>
          </a:prstGeom>
          <a:noFill/>
          <a:ln>
            <a:noFill/>
          </a:ln>
        </p:spPr>
        <p:txBody>
          <a:bodyPr wrap="none" lIns="0" tIns="0" rIns="0" bIns="0" rtlCol="0">
            <a:noAutofit/>
          </a:bodyPr>
          <a:lstStyle/>
          <a:p>
            <a:pPr algn="l"/>
            <a:r>
              <a:rPr lang="nl-NL" dirty="0" smtClean="0"/>
              <a:t>D/d</a:t>
            </a:r>
            <a:endParaRPr lang="nl-NL" dirty="0"/>
          </a:p>
        </p:txBody>
      </p:sp>
      <p:sp>
        <p:nvSpPr>
          <p:cNvPr id="7" name="Tekstvak 6"/>
          <p:cNvSpPr txBox="1"/>
          <p:nvPr/>
        </p:nvSpPr>
        <p:spPr>
          <a:xfrm>
            <a:off x="10356352" y="3909600"/>
            <a:ext cx="647272" cy="410966"/>
          </a:xfrm>
          <a:prstGeom prst="rect">
            <a:avLst/>
          </a:prstGeom>
          <a:noFill/>
          <a:ln>
            <a:noFill/>
          </a:ln>
        </p:spPr>
        <p:txBody>
          <a:bodyPr wrap="none" lIns="0" tIns="0" rIns="0" bIns="0" rtlCol="0">
            <a:noAutofit/>
          </a:bodyPr>
          <a:lstStyle/>
          <a:p>
            <a:pPr algn="l"/>
            <a:r>
              <a:rPr lang="nl-NL" dirty="0" err="1" smtClean="0"/>
              <a:t>D</a:t>
            </a:r>
            <a:r>
              <a:rPr lang="nl-NL" baseline="30000" dirty="0" err="1" smtClean="0"/>
              <a:t>IIIc</a:t>
            </a:r>
            <a:r>
              <a:rPr lang="nl-NL" dirty="0" smtClean="0"/>
              <a:t>/d</a:t>
            </a:r>
            <a:endParaRPr lang="nl-NL" dirty="0"/>
          </a:p>
        </p:txBody>
      </p:sp>
      <p:sp>
        <p:nvSpPr>
          <p:cNvPr id="8" name="Tekstvak 7"/>
          <p:cNvSpPr txBox="1"/>
          <p:nvPr/>
        </p:nvSpPr>
        <p:spPr>
          <a:xfrm>
            <a:off x="7191911" y="3909600"/>
            <a:ext cx="647272" cy="410966"/>
          </a:xfrm>
          <a:prstGeom prst="rect">
            <a:avLst/>
          </a:prstGeom>
          <a:noFill/>
          <a:ln>
            <a:noFill/>
          </a:ln>
        </p:spPr>
        <p:txBody>
          <a:bodyPr wrap="none" lIns="0" tIns="0" rIns="0" bIns="0" rtlCol="0">
            <a:noAutofit/>
          </a:bodyPr>
          <a:lstStyle/>
          <a:p>
            <a:pPr algn="l"/>
            <a:r>
              <a:rPr lang="nl-NL" dirty="0" err="1" smtClean="0"/>
              <a:t>D</a:t>
            </a:r>
            <a:r>
              <a:rPr lang="nl-NL" baseline="30000" dirty="0" err="1" smtClean="0"/>
              <a:t>IIIc</a:t>
            </a:r>
            <a:r>
              <a:rPr lang="nl-NL" dirty="0" smtClean="0"/>
              <a:t>/d</a:t>
            </a:r>
            <a:endParaRPr lang="nl-NL" dirty="0"/>
          </a:p>
        </p:txBody>
      </p:sp>
      <p:sp>
        <p:nvSpPr>
          <p:cNvPr id="9" name="Tekstvak 8"/>
          <p:cNvSpPr txBox="1"/>
          <p:nvPr/>
        </p:nvSpPr>
        <p:spPr>
          <a:xfrm>
            <a:off x="7983019" y="3909600"/>
            <a:ext cx="647272" cy="410966"/>
          </a:xfrm>
          <a:prstGeom prst="rect">
            <a:avLst/>
          </a:prstGeom>
          <a:noFill/>
          <a:ln>
            <a:noFill/>
          </a:ln>
        </p:spPr>
        <p:txBody>
          <a:bodyPr wrap="none" lIns="0" tIns="0" rIns="0" bIns="0" rtlCol="0">
            <a:noAutofit/>
          </a:bodyPr>
          <a:lstStyle/>
          <a:p>
            <a:pPr algn="l"/>
            <a:r>
              <a:rPr lang="nl-NL" dirty="0" err="1" smtClean="0"/>
              <a:t>D</a:t>
            </a:r>
            <a:r>
              <a:rPr lang="nl-NL" baseline="30000" dirty="0" err="1" smtClean="0"/>
              <a:t>IIIc</a:t>
            </a:r>
            <a:r>
              <a:rPr lang="nl-NL" dirty="0" smtClean="0"/>
              <a:t>/d</a:t>
            </a:r>
            <a:endParaRPr lang="nl-NL" dirty="0"/>
          </a:p>
        </p:txBody>
      </p:sp>
      <p:sp>
        <p:nvSpPr>
          <p:cNvPr id="10" name="Tekstvak 9"/>
          <p:cNvSpPr txBox="1"/>
          <p:nvPr/>
        </p:nvSpPr>
        <p:spPr>
          <a:xfrm>
            <a:off x="9524147" y="3909600"/>
            <a:ext cx="647272" cy="410966"/>
          </a:xfrm>
          <a:prstGeom prst="rect">
            <a:avLst/>
          </a:prstGeom>
          <a:noFill/>
          <a:ln>
            <a:noFill/>
          </a:ln>
        </p:spPr>
        <p:txBody>
          <a:bodyPr wrap="none" lIns="0" tIns="0" rIns="0" bIns="0" rtlCol="0">
            <a:noAutofit/>
          </a:bodyPr>
          <a:lstStyle/>
          <a:p>
            <a:pPr algn="l"/>
            <a:r>
              <a:rPr lang="nl-NL" dirty="0" err="1" smtClean="0"/>
              <a:t>D</a:t>
            </a:r>
            <a:r>
              <a:rPr lang="nl-NL" baseline="30000" dirty="0" err="1" smtClean="0"/>
              <a:t>IIIc</a:t>
            </a:r>
            <a:r>
              <a:rPr lang="nl-NL" dirty="0" smtClean="0"/>
              <a:t>/d</a:t>
            </a:r>
            <a:endParaRPr lang="nl-NL" dirty="0"/>
          </a:p>
        </p:txBody>
      </p:sp>
    </p:spTree>
    <p:extLst>
      <p:ext uri="{BB962C8B-B14F-4D97-AF65-F5344CB8AC3E}">
        <p14:creationId xmlns:p14="http://schemas.microsoft.com/office/powerpoint/2010/main" val="2580154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p:cNvGraphicFramePr>
            <a:graphicFrameLocks noGrp="1"/>
          </p:cNvGraphicFramePr>
          <p:nvPr>
            <p:extLst>
              <p:ext uri="{D42A27DB-BD31-4B8C-83A1-F6EECF244321}">
                <p14:modId xmlns:p14="http://schemas.microsoft.com/office/powerpoint/2010/main" val="4221724516"/>
              </p:ext>
            </p:extLst>
          </p:nvPr>
        </p:nvGraphicFramePr>
        <p:xfrm>
          <a:off x="1764762" y="1119883"/>
          <a:ext cx="8077881" cy="5110437"/>
        </p:xfrm>
        <a:graphic>
          <a:graphicData uri="http://schemas.openxmlformats.org/drawingml/2006/table">
            <a:tbl>
              <a:tblPr firstRow="1" firstCol="1" lastRow="1" lastCol="1" bandRow="1" bandCol="1">
                <a:tableStyleId>{3B4B98B0-60AC-42C2-AFA5-B58CD77FA1E5}</a:tableStyleId>
              </a:tblPr>
              <a:tblGrid>
                <a:gridCol w="4366685">
                  <a:extLst>
                    <a:ext uri="{9D8B030D-6E8A-4147-A177-3AD203B41FA5}">
                      <a16:colId xmlns:a16="http://schemas.microsoft.com/office/drawing/2014/main" val="1912216802"/>
                    </a:ext>
                  </a:extLst>
                </a:gridCol>
                <a:gridCol w="3711196">
                  <a:extLst>
                    <a:ext uri="{9D8B030D-6E8A-4147-A177-3AD203B41FA5}">
                      <a16:colId xmlns:a16="http://schemas.microsoft.com/office/drawing/2014/main" val="1836691915"/>
                    </a:ext>
                  </a:extLst>
                </a:gridCol>
              </a:tblGrid>
              <a:tr h="792597">
                <a:tc gridSpan="2">
                  <a:txBody>
                    <a:bodyPr/>
                    <a:lstStyle/>
                    <a:p>
                      <a:pPr>
                        <a:lnSpc>
                          <a:spcPts val="1200"/>
                        </a:lnSpc>
                        <a:spcBef>
                          <a:spcPts val="35"/>
                        </a:spcBef>
                        <a:spcAft>
                          <a:spcPts val="0"/>
                        </a:spcAft>
                      </a:pPr>
                      <a:r>
                        <a:rPr lang="nl-NL" sz="1800">
                          <a:solidFill>
                            <a:schemeClr val="bg1"/>
                          </a:solidFill>
                          <a:effectLst/>
                        </a:rPr>
                        <a:t> </a:t>
                      </a:r>
                    </a:p>
                    <a:p>
                      <a:pPr algn="ctr">
                        <a:spcAft>
                          <a:spcPts val="0"/>
                        </a:spcAft>
                      </a:pPr>
                      <a:r>
                        <a:rPr lang="nl-NL" sz="1800" spc="-5">
                          <a:solidFill>
                            <a:schemeClr val="bg1"/>
                          </a:solidFill>
                          <a:effectLst/>
                        </a:rPr>
                        <a:t>Disclosur</a:t>
                      </a:r>
                      <a:r>
                        <a:rPr lang="nl-NL" sz="1800">
                          <a:solidFill>
                            <a:schemeClr val="bg1"/>
                          </a:solidFill>
                          <a:effectLst/>
                        </a:rPr>
                        <a:t>e</a:t>
                      </a:r>
                      <a:r>
                        <a:rPr lang="nl-NL" sz="1800" spc="-5">
                          <a:solidFill>
                            <a:schemeClr val="bg1"/>
                          </a:solidFill>
                          <a:effectLst/>
                        </a:rPr>
                        <a:t> belange</a:t>
                      </a:r>
                      <a:r>
                        <a:rPr lang="nl-NL" sz="1800">
                          <a:solidFill>
                            <a:schemeClr val="bg1"/>
                          </a:solidFill>
                          <a:effectLst/>
                        </a:rPr>
                        <a:t>n</a:t>
                      </a:r>
                      <a:r>
                        <a:rPr lang="nl-NL" sz="1800" spc="-5">
                          <a:solidFill>
                            <a:schemeClr val="bg1"/>
                          </a:solidFill>
                          <a:effectLst/>
                        </a:rPr>
                        <a:t> spreker voor onderwijsbijeenkomst van kennisplatform transfusiegeneeskunde</a:t>
                      </a:r>
                      <a:endParaRPr lang="nl-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nl-NL"/>
                    </a:p>
                  </a:txBody>
                  <a:tcPr/>
                </a:tc>
                <a:extLst>
                  <a:ext uri="{0D108BD9-81ED-4DB2-BD59-A6C34878D82A}">
                    <a16:rowId xmlns:a16="http://schemas.microsoft.com/office/drawing/2014/main" val="3769367286"/>
                  </a:ext>
                </a:extLst>
              </a:tr>
              <a:tr h="473169">
                <a:tc gridSpan="2">
                  <a:txBody>
                    <a:bodyPr/>
                    <a:lstStyle/>
                    <a:p>
                      <a:pPr>
                        <a:spcAft>
                          <a:spcPts val="0"/>
                        </a:spcAft>
                      </a:pPr>
                      <a:r>
                        <a:rPr lang="nl-NL" sz="1800" dirty="0">
                          <a:solidFill>
                            <a:schemeClr val="bg1"/>
                          </a:solidFill>
                          <a:effectLst/>
                        </a:rPr>
                        <a:t> </a:t>
                      </a:r>
                    </a:p>
                    <a:p>
                      <a:pPr>
                        <a:spcAft>
                          <a:spcPts val="0"/>
                        </a:spcAft>
                      </a:pPr>
                      <a:r>
                        <a:rPr lang="nl-NL" sz="1800" dirty="0">
                          <a:solidFill>
                            <a:schemeClr val="bg1"/>
                          </a:solidFill>
                          <a:effectLst/>
                        </a:rPr>
                        <a:t>   </a:t>
                      </a:r>
                      <a:r>
                        <a:rPr lang="en-US" sz="1800" dirty="0" err="1">
                          <a:solidFill>
                            <a:schemeClr val="bg1"/>
                          </a:solidFill>
                          <a:effectLst/>
                        </a:rPr>
                        <a:t>Naam</a:t>
                      </a:r>
                      <a:r>
                        <a:rPr lang="en-US" sz="1800" dirty="0">
                          <a:solidFill>
                            <a:schemeClr val="bg1"/>
                          </a:solidFill>
                          <a:effectLst/>
                        </a:rPr>
                        <a:t>:  </a:t>
                      </a:r>
                      <a:r>
                        <a:rPr lang="en-US" sz="1800" dirty="0" smtClean="0">
                          <a:solidFill>
                            <a:schemeClr val="bg1"/>
                          </a:solidFill>
                          <a:effectLst/>
                        </a:rPr>
                        <a:t>Jart</a:t>
                      </a:r>
                      <a:r>
                        <a:rPr lang="en-US" sz="1800" baseline="0" dirty="0" smtClean="0">
                          <a:solidFill>
                            <a:schemeClr val="bg1"/>
                          </a:solidFill>
                          <a:effectLst/>
                        </a:rPr>
                        <a:t> Diris</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nl-NL"/>
                    </a:p>
                  </a:txBody>
                  <a:tcPr/>
                </a:tc>
                <a:extLst>
                  <a:ext uri="{0D108BD9-81ED-4DB2-BD59-A6C34878D82A}">
                    <a16:rowId xmlns:a16="http://schemas.microsoft.com/office/drawing/2014/main" val="4120661273"/>
                  </a:ext>
                </a:extLst>
              </a:tr>
              <a:tr h="739619">
                <a:tc>
                  <a:txBody>
                    <a:bodyPr/>
                    <a:lstStyle/>
                    <a:p>
                      <a:pPr>
                        <a:lnSpc>
                          <a:spcPts val="950"/>
                        </a:lnSpc>
                        <a:spcBef>
                          <a:spcPts val="45"/>
                        </a:spcBef>
                        <a:spcAft>
                          <a:spcPts val="0"/>
                        </a:spcAft>
                      </a:pPr>
                      <a:r>
                        <a:rPr lang="en-US" sz="1800">
                          <a:solidFill>
                            <a:schemeClr val="bg1"/>
                          </a:solidFill>
                          <a:effectLst/>
                        </a:rPr>
                        <a:t> </a:t>
                      </a:r>
                      <a:endParaRPr lang="nl-NL" sz="1800">
                        <a:solidFill>
                          <a:schemeClr val="bg1"/>
                        </a:solidFill>
                        <a:effectLst/>
                      </a:endParaRPr>
                    </a:p>
                    <a:p>
                      <a:pPr marL="64770" marR="1614805">
                        <a:spcAft>
                          <a:spcPts val="0"/>
                        </a:spcAft>
                      </a:pPr>
                      <a:r>
                        <a:rPr lang="en-US" sz="1800" spc="-5">
                          <a:solidFill>
                            <a:schemeClr val="bg1"/>
                          </a:solidFill>
                          <a:effectLst/>
                        </a:rPr>
                        <a:t>Gee</a:t>
                      </a:r>
                      <a:r>
                        <a:rPr lang="en-US" sz="1800">
                          <a:solidFill>
                            <a:schemeClr val="bg1"/>
                          </a:solidFill>
                          <a:effectLst/>
                        </a:rPr>
                        <a:t>n</a:t>
                      </a:r>
                      <a:r>
                        <a:rPr lang="en-US" sz="1800" spc="-5">
                          <a:solidFill>
                            <a:schemeClr val="bg1"/>
                          </a:solidFill>
                          <a:effectLst/>
                        </a:rPr>
                        <a:t> (potentiële) belangenverstrengeling</a:t>
                      </a:r>
                      <a:endParaRPr lang="nl-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800">
                          <a:solidFill>
                            <a:schemeClr val="bg1"/>
                          </a:solidFill>
                          <a:effectLst/>
                        </a:rPr>
                        <a:t> </a:t>
                      </a:r>
                      <a:endParaRPr lang="nl-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55247099"/>
                  </a:ext>
                </a:extLst>
              </a:tr>
              <a:tr h="752553">
                <a:tc>
                  <a:txBody>
                    <a:bodyPr/>
                    <a:lstStyle/>
                    <a:p>
                      <a:pPr>
                        <a:lnSpc>
                          <a:spcPts val="700"/>
                        </a:lnSpc>
                        <a:spcAft>
                          <a:spcPts val="0"/>
                        </a:spcAft>
                      </a:pPr>
                      <a:r>
                        <a:rPr lang="nl-NL" sz="1800" dirty="0">
                          <a:solidFill>
                            <a:schemeClr val="bg1"/>
                          </a:solidFill>
                          <a:effectLst/>
                        </a:rPr>
                        <a:t> </a:t>
                      </a:r>
                    </a:p>
                    <a:p>
                      <a:pPr marL="64770" marR="17780">
                        <a:lnSpc>
                          <a:spcPts val="2530"/>
                        </a:lnSpc>
                        <a:spcAft>
                          <a:spcPts val="0"/>
                        </a:spcAft>
                      </a:pPr>
                      <a:r>
                        <a:rPr lang="nl-NL" sz="1800" spc="-5" dirty="0">
                          <a:solidFill>
                            <a:schemeClr val="bg1"/>
                          </a:solidFill>
                          <a:effectLst/>
                        </a:rPr>
                        <a:t>Voo</a:t>
                      </a:r>
                      <a:r>
                        <a:rPr lang="nl-NL" sz="1800" dirty="0">
                          <a:solidFill>
                            <a:schemeClr val="bg1"/>
                          </a:solidFill>
                          <a:effectLst/>
                        </a:rPr>
                        <a:t>r</a:t>
                      </a:r>
                      <a:r>
                        <a:rPr lang="nl-NL" sz="1800" spc="-5" dirty="0">
                          <a:solidFill>
                            <a:schemeClr val="bg1"/>
                          </a:solidFill>
                          <a:effectLst/>
                        </a:rPr>
                        <a:t> bijeenkoms</a:t>
                      </a:r>
                      <a:r>
                        <a:rPr lang="nl-NL" sz="1800" dirty="0">
                          <a:solidFill>
                            <a:schemeClr val="bg1"/>
                          </a:solidFill>
                          <a:effectLst/>
                        </a:rPr>
                        <a:t>t</a:t>
                      </a:r>
                      <a:r>
                        <a:rPr lang="nl-NL" sz="1800" spc="-5" dirty="0">
                          <a:solidFill>
                            <a:schemeClr val="bg1"/>
                          </a:solidFill>
                          <a:effectLst/>
                        </a:rPr>
                        <a:t> mogelijk relevant</a:t>
                      </a:r>
                      <a:r>
                        <a:rPr lang="nl-NL" sz="1800" dirty="0">
                          <a:solidFill>
                            <a:schemeClr val="bg1"/>
                          </a:solidFill>
                          <a:effectLst/>
                        </a:rPr>
                        <a:t>e</a:t>
                      </a:r>
                      <a:r>
                        <a:rPr lang="nl-NL" sz="1800" spc="-5" dirty="0">
                          <a:solidFill>
                            <a:schemeClr val="bg1"/>
                          </a:solidFill>
                          <a:effectLst/>
                        </a:rPr>
                        <a:t> </a:t>
                      </a:r>
                      <a:r>
                        <a:rPr lang="nl-NL" sz="1800" spc="-5" dirty="0" smtClean="0">
                          <a:solidFill>
                            <a:schemeClr val="bg1"/>
                          </a:solidFill>
                          <a:effectLst/>
                        </a:rPr>
                        <a:t>relatie</a:t>
                      </a:r>
                      <a:r>
                        <a:rPr lang="nl-NL" sz="1800" dirty="0" smtClean="0">
                          <a:solidFill>
                            <a:schemeClr val="bg1"/>
                          </a:solidFill>
                          <a:effectLst/>
                        </a:rPr>
                        <a:t>s</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ts val="900"/>
                        </a:lnSpc>
                        <a:spcBef>
                          <a:spcPts val="25"/>
                        </a:spcBef>
                        <a:spcAft>
                          <a:spcPts val="0"/>
                        </a:spcAft>
                      </a:pPr>
                      <a:r>
                        <a:rPr lang="nl-NL" sz="1800">
                          <a:solidFill>
                            <a:schemeClr val="bg1"/>
                          </a:solidFill>
                          <a:effectLst/>
                        </a:rPr>
                        <a:t> </a:t>
                      </a:r>
                    </a:p>
                    <a:p>
                      <a:pPr>
                        <a:lnSpc>
                          <a:spcPts val="1000"/>
                        </a:lnSpc>
                        <a:spcAft>
                          <a:spcPts val="0"/>
                        </a:spcAft>
                      </a:pPr>
                      <a:r>
                        <a:rPr lang="nl-NL" sz="1800">
                          <a:solidFill>
                            <a:schemeClr val="bg1"/>
                          </a:solidFill>
                          <a:effectLst/>
                        </a:rPr>
                        <a:t> </a:t>
                      </a:r>
                    </a:p>
                    <a:p>
                      <a:pPr marL="1082040">
                        <a:spcAft>
                          <a:spcPts val="0"/>
                        </a:spcAft>
                      </a:pPr>
                      <a:r>
                        <a:rPr lang="en-US" sz="1800" spc="-5">
                          <a:solidFill>
                            <a:schemeClr val="bg1"/>
                          </a:solidFill>
                          <a:effectLst/>
                        </a:rPr>
                        <a:t>Bedrijfsnamen</a:t>
                      </a:r>
                      <a:endParaRPr lang="nl-N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75556309"/>
                  </a:ext>
                </a:extLst>
              </a:tr>
              <a:tr h="2277028">
                <a:tc>
                  <a:txBody>
                    <a:bodyPr/>
                    <a:lstStyle/>
                    <a:p>
                      <a:pPr marL="342900" lvl="0" indent="-342900">
                        <a:lnSpc>
                          <a:spcPts val="2690"/>
                        </a:lnSpc>
                        <a:spcAft>
                          <a:spcPts val="0"/>
                        </a:spcAft>
                        <a:buSzPts val="2200"/>
                        <a:buFont typeface="Symbol" panose="05050102010706020507" pitchFamily="18" charset="2"/>
                        <a:buChar char=""/>
                        <a:tabLst>
                          <a:tab pos="293370" algn="l"/>
                        </a:tabLst>
                      </a:pPr>
                      <a:r>
                        <a:rPr lang="en-US" sz="1800" spc="-5" dirty="0">
                          <a:solidFill>
                            <a:schemeClr val="bg1"/>
                          </a:solidFill>
                          <a:effectLst/>
                        </a:rPr>
                        <a:t>Sponsorin</a:t>
                      </a:r>
                      <a:r>
                        <a:rPr lang="en-US" sz="1800" dirty="0">
                          <a:solidFill>
                            <a:schemeClr val="bg1"/>
                          </a:solidFill>
                          <a:effectLst/>
                        </a:rPr>
                        <a:t>g</a:t>
                      </a:r>
                      <a:r>
                        <a:rPr lang="en-US" sz="1800" spc="-5" dirty="0">
                          <a:solidFill>
                            <a:schemeClr val="bg1"/>
                          </a:solidFill>
                          <a:effectLst/>
                        </a:rPr>
                        <a:t> o</a:t>
                      </a:r>
                      <a:r>
                        <a:rPr lang="en-US" sz="1800" dirty="0">
                          <a:solidFill>
                            <a:schemeClr val="bg1"/>
                          </a:solidFill>
                          <a:effectLst/>
                        </a:rPr>
                        <a:t>f</a:t>
                      </a:r>
                      <a:r>
                        <a:rPr lang="en-US" sz="1800" spc="-5" dirty="0">
                          <a:solidFill>
                            <a:schemeClr val="bg1"/>
                          </a:solidFill>
                          <a:effectLst/>
                        </a:rPr>
                        <a:t> </a:t>
                      </a:r>
                      <a:r>
                        <a:rPr lang="en-US" sz="1800" spc="-5" dirty="0" err="1" smtClean="0">
                          <a:solidFill>
                            <a:schemeClr val="bg1"/>
                          </a:solidFill>
                          <a:effectLst/>
                        </a:rPr>
                        <a:t>onderzoeksgel</a:t>
                      </a:r>
                      <a:r>
                        <a:rPr lang="en-US" sz="1800" dirty="0" err="1" smtClean="0">
                          <a:solidFill>
                            <a:schemeClr val="bg1"/>
                          </a:solidFill>
                          <a:effectLst/>
                        </a:rPr>
                        <a:t>d</a:t>
                      </a:r>
                      <a:endParaRPr lang="nl-NL" sz="1800" dirty="0">
                        <a:solidFill>
                          <a:schemeClr val="bg1"/>
                        </a:solidFill>
                        <a:effectLst/>
                      </a:endParaRPr>
                    </a:p>
                    <a:p>
                      <a:pPr marL="342900" marR="376555" lvl="0" indent="-342900">
                        <a:lnSpc>
                          <a:spcPts val="2530"/>
                        </a:lnSpc>
                        <a:spcBef>
                          <a:spcPts val="165"/>
                        </a:spcBef>
                        <a:spcAft>
                          <a:spcPts val="0"/>
                        </a:spcAft>
                        <a:buSzPts val="2200"/>
                        <a:buFont typeface="Symbol" panose="05050102010706020507" pitchFamily="18" charset="2"/>
                        <a:buChar char=""/>
                        <a:tabLst>
                          <a:tab pos="293370" algn="l"/>
                        </a:tabLst>
                      </a:pPr>
                      <a:r>
                        <a:rPr lang="en-US" sz="1800" spc="-5" dirty="0">
                          <a:solidFill>
                            <a:schemeClr val="bg1"/>
                          </a:solidFill>
                          <a:effectLst/>
                        </a:rPr>
                        <a:t>Honorariu</a:t>
                      </a:r>
                      <a:r>
                        <a:rPr lang="en-US" sz="1800" dirty="0">
                          <a:solidFill>
                            <a:schemeClr val="bg1"/>
                          </a:solidFill>
                          <a:effectLst/>
                        </a:rPr>
                        <a:t>m</a:t>
                      </a:r>
                      <a:r>
                        <a:rPr lang="en-US" sz="1800" spc="-5" dirty="0">
                          <a:solidFill>
                            <a:schemeClr val="bg1"/>
                          </a:solidFill>
                          <a:effectLst/>
                        </a:rPr>
                        <a:t> o</a:t>
                      </a:r>
                      <a:r>
                        <a:rPr lang="en-US" sz="1800" dirty="0">
                          <a:solidFill>
                            <a:schemeClr val="bg1"/>
                          </a:solidFill>
                          <a:effectLst/>
                        </a:rPr>
                        <a:t>f</a:t>
                      </a:r>
                      <a:r>
                        <a:rPr lang="en-US" sz="1800" spc="-5" dirty="0">
                          <a:solidFill>
                            <a:schemeClr val="bg1"/>
                          </a:solidFill>
                          <a:effectLst/>
                        </a:rPr>
                        <a:t> </a:t>
                      </a:r>
                      <a:r>
                        <a:rPr lang="en-US" sz="1800" spc="-5" dirty="0" err="1">
                          <a:solidFill>
                            <a:schemeClr val="bg1"/>
                          </a:solidFill>
                          <a:effectLst/>
                        </a:rPr>
                        <a:t>ander</a:t>
                      </a:r>
                      <a:r>
                        <a:rPr lang="en-US" sz="1800" dirty="0" err="1">
                          <a:solidFill>
                            <a:schemeClr val="bg1"/>
                          </a:solidFill>
                          <a:effectLst/>
                        </a:rPr>
                        <a:t>e</a:t>
                      </a:r>
                      <a:r>
                        <a:rPr lang="en-US" sz="1800" spc="-5" dirty="0">
                          <a:solidFill>
                            <a:schemeClr val="bg1"/>
                          </a:solidFill>
                          <a:effectLst/>
                        </a:rPr>
                        <a:t> (</a:t>
                      </a:r>
                      <a:r>
                        <a:rPr lang="en-US" sz="1800" spc="-5" dirty="0" err="1">
                          <a:solidFill>
                            <a:schemeClr val="bg1"/>
                          </a:solidFill>
                          <a:effectLst/>
                        </a:rPr>
                        <a:t>financiële</a:t>
                      </a:r>
                      <a:r>
                        <a:rPr lang="en-US" sz="1800" spc="-5" dirty="0">
                          <a:solidFill>
                            <a:schemeClr val="bg1"/>
                          </a:solidFill>
                          <a:effectLst/>
                        </a:rPr>
                        <a:t>) </a:t>
                      </a:r>
                      <a:r>
                        <a:rPr lang="en-US" sz="1800" spc="-5" dirty="0" err="1" smtClean="0">
                          <a:solidFill>
                            <a:schemeClr val="bg1"/>
                          </a:solidFill>
                          <a:effectLst/>
                        </a:rPr>
                        <a:t>vergoeding</a:t>
                      </a:r>
                      <a:endParaRPr lang="nl-NL" sz="1800" dirty="0">
                        <a:solidFill>
                          <a:schemeClr val="bg1"/>
                        </a:solidFill>
                        <a:effectLst/>
                      </a:endParaRPr>
                    </a:p>
                    <a:p>
                      <a:pPr marL="342900" lvl="0" indent="-342900">
                        <a:lnSpc>
                          <a:spcPts val="2640"/>
                        </a:lnSpc>
                        <a:spcAft>
                          <a:spcPts val="0"/>
                        </a:spcAft>
                        <a:buSzPts val="2200"/>
                        <a:buFont typeface="Symbol" panose="05050102010706020507" pitchFamily="18" charset="2"/>
                        <a:buChar char=""/>
                        <a:tabLst>
                          <a:tab pos="293370" algn="l"/>
                        </a:tabLst>
                      </a:pPr>
                      <a:r>
                        <a:rPr lang="en-US" sz="1800" spc="-5" dirty="0" err="1" smtClean="0">
                          <a:solidFill>
                            <a:schemeClr val="bg1"/>
                          </a:solidFill>
                          <a:effectLst/>
                        </a:rPr>
                        <a:t>Aandeelhoude</a:t>
                      </a:r>
                      <a:r>
                        <a:rPr lang="en-US" sz="1800" dirty="0" err="1" smtClean="0">
                          <a:solidFill>
                            <a:schemeClr val="bg1"/>
                          </a:solidFill>
                          <a:effectLst/>
                        </a:rPr>
                        <a:t>r</a:t>
                      </a:r>
                      <a:endParaRPr lang="nl-NL" sz="1800" dirty="0">
                        <a:solidFill>
                          <a:schemeClr val="bg1"/>
                        </a:solidFill>
                        <a:effectLst/>
                      </a:endParaRPr>
                    </a:p>
                    <a:p>
                      <a:pPr marL="342900" lvl="0" indent="-342900">
                        <a:lnSpc>
                          <a:spcPts val="2695"/>
                        </a:lnSpc>
                        <a:spcAft>
                          <a:spcPts val="0"/>
                        </a:spcAft>
                        <a:buSzPts val="2200"/>
                        <a:buFont typeface="Symbol" panose="05050102010706020507" pitchFamily="18" charset="2"/>
                        <a:buChar char=""/>
                        <a:tabLst>
                          <a:tab pos="293370" algn="l"/>
                        </a:tabLst>
                      </a:pPr>
                      <a:r>
                        <a:rPr lang="en-US" sz="1800" spc="-5" dirty="0" err="1">
                          <a:solidFill>
                            <a:schemeClr val="bg1"/>
                          </a:solidFill>
                          <a:effectLst/>
                        </a:rPr>
                        <a:t>Ander</a:t>
                      </a:r>
                      <a:r>
                        <a:rPr lang="en-US" sz="1800" dirty="0" err="1">
                          <a:solidFill>
                            <a:schemeClr val="bg1"/>
                          </a:solidFill>
                          <a:effectLst/>
                        </a:rPr>
                        <a:t>e</a:t>
                      </a:r>
                      <a:r>
                        <a:rPr lang="en-US" sz="1800" spc="-5" dirty="0">
                          <a:solidFill>
                            <a:schemeClr val="bg1"/>
                          </a:solidFill>
                          <a:effectLst/>
                        </a:rPr>
                        <a:t> </a:t>
                      </a:r>
                      <a:r>
                        <a:rPr lang="en-US" sz="1800" spc="-5" dirty="0" err="1">
                          <a:solidFill>
                            <a:schemeClr val="bg1"/>
                          </a:solidFill>
                          <a:effectLst/>
                        </a:rPr>
                        <a:t>relatie</a:t>
                      </a:r>
                      <a:r>
                        <a:rPr lang="en-US" sz="1800" dirty="0">
                          <a:solidFill>
                            <a:schemeClr val="bg1"/>
                          </a:solidFill>
                          <a:effectLst/>
                        </a:rPr>
                        <a:t>,</a:t>
                      </a:r>
                      <a:r>
                        <a:rPr lang="en-US" sz="1800" spc="-5" dirty="0">
                          <a:solidFill>
                            <a:schemeClr val="bg1"/>
                          </a:solidFill>
                          <a:effectLst/>
                        </a:rPr>
                        <a:t> </a:t>
                      </a:r>
                      <a:r>
                        <a:rPr lang="en-US" sz="1800" spc="-5" dirty="0" err="1">
                          <a:solidFill>
                            <a:schemeClr val="bg1"/>
                          </a:solidFill>
                          <a:effectLst/>
                        </a:rPr>
                        <a:t>namelij</a:t>
                      </a:r>
                      <a:r>
                        <a:rPr lang="en-US" sz="1800" dirty="0" err="1">
                          <a:solidFill>
                            <a:schemeClr val="bg1"/>
                          </a:solidFill>
                          <a:effectLst/>
                        </a:rPr>
                        <a:t>k</a:t>
                      </a:r>
                      <a:r>
                        <a:rPr lang="en-US" sz="1800" spc="-5" dirty="0">
                          <a:solidFill>
                            <a:schemeClr val="bg1"/>
                          </a:solidFill>
                          <a:effectLst/>
                        </a:rPr>
                        <a:t> </a:t>
                      </a:r>
                      <a:r>
                        <a:rPr lang="en-US" sz="1800" dirty="0" smtClean="0">
                          <a:solidFill>
                            <a:schemeClr val="bg1"/>
                          </a:solidFill>
                          <a:effectLst/>
                        </a:rPr>
                        <a:t>…</a:t>
                      </a:r>
                      <a:endParaRPr lang="nl-NL" sz="1800" dirty="0">
                        <a:solidFill>
                          <a:schemeClr val="bg1"/>
                        </a:solidFill>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tc>
                <a:tc>
                  <a:txBody>
                    <a:bodyPr/>
                    <a:lstStyle/>
                    <a:p>
                      <a:pPr>
                        <a:lnSpc>
                          <a:spcPts val="1100"/>
                        </a:lnSpc>
                        <a:spcBef>
                          <a:spcPts val="45"/>
                        </a:spcBef>
                        <a:spcAft>
                          <a:spcPts val="0"/>
                        </a:spcAft>
                      </a:pPr>
                      <a:r>
                        <a:rPr lang="en-US" sz="1800" dirty="0">
                          <a:solidFill>
                            <a:schemeClr val="bg1"/>
                          </a:solidFill>
                          <a:effectLst/>
                        </a:rPr>
                        <a:t> </a:t>
                      </a:r>
                      <a:endParaRPr lang="nl-NL" sz="1800" dirty="0">
                        <a:solidFill>
                          <a:schemeClr val="bg1"/>
                        </a:solidFill>
                        <a:effectLst/>
                      </a:endParaRPr>
                    </a:p>
                    <a:p>
                      <a:pPr marL="64770">
                        <a:spcAft>
                          <a:spcPts val="0"/>
                        </a:spcAft>
                      </a:pPr>
                      <a:r>
                        <a:rPr lang="en-US" sz="1800" dirty="0">
                          <a:solidFill>
                            <a:schemeClr val="bg1"/>
                          </a:solidFill>
                          <a:effectLst/>
                        </a:rPr>
                        <a:t>·</a:t>
                      </a:r>
                      <a:endParaRPr lang="nl-NL" sz="1800" dirty="0">
                        <a:solidFill>
                          <a:schemeClr val="bg1"/>
                        </a:solidFill>
                        <a:effectLst/>
                      </a:endParaRPr>
                    </a:p>
                    <a:p>
                      <a:pPr marL="64770">
                        <a:spcBef>
                          <a:spcPts val="5"/>
                        </a:spcBef>
                        <a:spcAft>
                          <a:spcPts val="0"/>
                        </a:spcAft>
                      </a:pPr>
                      <a:r>
                        <a:rPr lang="en-US" sz="1800" dirty="0" smtClean="0">
                          <a:solidFill>
                            <a:schemeClr val="bg1"/>
                          </a:solidFill>
                          <a:effectLst/>
                        </a:rPr>
                        <a:t>· Siemens Healthineers</a:t>
                      </a:r>
                      <a:endParaRPr lang="nl-NL" sz="1800" dirty="0">
                        <a:solidFill>
                          <a:schemeClr val="bg1"/>
                        </a:solidFill>
                        <a:effectLst/>
                      </a:endParaRPr>
                    </a:p>
                    <a:p>
                      <a:pPr>
                        <a:lnSpc>
                          <a:spcPts val="1300"/>
                        </a:lnSpc>
                        <a:spcBef>
                          <a:spcPts val="80"/>
                        </a:spcBef>
                        <a:spcAft>
                          <a:spcPts val="0"/>
                        </a:spcAft>
                      </a:pPr>
                      <a:r>
                        <a:rPr lang="en-US" sz="1800" dirty="0">
                          <a:solidFill>
                            <a:schemeClr val="bg1"/>
                          </a:solidFill>
                          <a:effectLst/>
                        </a:rPr>
                        <a:t> </a:t>
                      </a:r>
                      <a:endParaRPr lang="nl-NL" sz="1800" dirty="0">
                        <a:solidFill>
                          <a:schemeClr val="bg1"/>
                        </a:solidFill>
                        <a:effectLst/>
                      </a:endParaRPr>
                    </a:p>
                    <a:p>
                      <a:pPr marL="64770">
                        <a:spcAft>
                          <a:spcPts val="0"/>
                        </a:spcAft>
                      </a:pPr>
                      <a:r>
                        <a:rPr lang="en-US" sz="1800" dirty="0">
                          <a:solidFill>
                            <a:schemeClr val="bg1"/>
                          </a:solidFill>
                          <a:effectLst/>
                        </a:rPr>
                        <a:t>·</a:t>
                      </a:r>
                      <a:endParaRPr lang="nl-NL" sz="1800" dirty="0">
                        <a:solidFill>
                          <a:schemeClr val="bg1"/>
                        </a:solidFill>
                        <a:effectLst/>
                      </a:endParaRPr>
                    </a:p>
                    <a:p>
                      <a:pPr marL="64770">
                        <a:lnSpc>
                          <a:spcPts val="2695"/>
                        </a:lnSpc>
                        <a:spcAft>
                          <a:spcPts val="0"/>
                        </a:spcAft>
                      </a:pPr>
                      <a:r>
                        <a:rPr lang="en-US" sz="1800" dirty="0">
                          <a:solidFill>
                            <a:schemeClr val="bg1"/>
                          </a:solidFill>
                          <a:effectLst/>
                        </a:rPr>
                        <a: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43605366"/>
                  </a:ext>
                </a:extLst>
              </a:tr>
            </a:tbl>
          </a:graphicData>
        </a:graphic>
      </p:graphicFrame>
    </p:spTree>
    <p:extLst>
      <p:ext uri="{BB962C8B-B14F-4D97-AF65-F5344CB8AC3E}">
        <p14:creationId xmlns:p14="http://schemas.microsoft.com/office/powerpoint/2010/main" val="1559023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z="3200" dirty="0" smtClean="0"/>
              <a:t>Casus 1, mevrouw F.</a:t>
            </a:r>
            <a:endParaRPr lang="nl-NL" sz="3200" dirty="0"/>
          </a:p>
        </p:txBody>
      </p:sp>
      <p:sp>
        <p:nvSpPr>
          <p:cNvPr id="7" name="Tijdelijke aanduiding voor inhoud 6"/>
          <p:cNvSpPr>
            <a:spLocks noGrp="1"/>
          </p:cNvSpPr>
          <p:nvPr>
            <p:ph sz="quarter" idx="23"/>
          </p:nvPr>
        </p:nvSpPr>
        <p:spPr>
          <a:xfrm>
            <a:off x="540000" y="1623600"/>
            <a:ext cx="4936126" cy="4572000"/>
          </a:xfrm>
        </p:spPr>
        <p:txBody>
          <a:bodyPr/>
          <a:lstStyle/>
          <a:p>
            <a:r>
              <a:rPr lang="nl-NL" sz="2400" b="0" dirty="0" smtClean="0"/>
              <a:t>75-jarige polytransfusee </a:t>
            </a:r>
            <a:r>
              <a:rPr lang="nl-NL" sz="2400" b="0" dirty="0" err="1" smtClean="0"/>
              <a:t>obv</a:t>
            </a:r>
            <a:r>
              <a:rPr lang="nl-NL" sz="2400" b="0" dirty="0" smtClean="0"/>
              <a:t> MDS</a:t>
            </a:r>
          </a:p>
          <a:p>
            <a:endParaRPr lang="nl-NL" sz="2400" b="0" dirty="0" smtClean="0"/>
          </a:p>
          <a:p>
            <a:endParaRPr lang="nl-NL" sz="2400" b="0" dirty="0"/>
          </a:p>
          <a:p>
            <a:r>
              <a:rPr lang="nl-NL" sz="2400" b="0" dirty="0" smtClean="0"/>
              <a:t>In 2016 bloedgroep 0pos</a:t>
            </a:r>
          </a:p>
          <a:p>
            <a:endParaRPr lang="nl-NL" sz="2400" b="0" dirty="0"/>
          </a:p>
          <a:p>
            <a:r>
              <a:rPr lang="nl-NL" b="0" dirty="0"/>
              <a:t>Sinds 2020 1x per 1-2 maanden 2EC’s bij Hb &lt;5,0 </a:t>
            </a:r>
            <a:r>
              <a:rPr lang="nl-NL" b="0" dirty="0" smtClean="0"/>
              <a:t>mmol/L</a:t>
            </a:r>
          </a:p>
          <a:p>
            <a:endParaRPr lang="nl-NL" b="0" dirty="0"/>
          </a:p>
          <a:p>
            <a:r>
              <a:rPr lang="nl-NL" sz="2400" b="0" dirty="0" smtClean="0"/>
              <a:t>In 2020 anti-D en anti-</a:t>
            </a:r>
            <a:r>
              <a:rPr lang="nl-NL" sz="2400" b="0" dirty="0" err="1" smtClean="0"/>
              <a:t>Jk</a:t>
            </a:r>
            <a:r>
              <a:rPr lang="nl-NL" sz="2400" b="0" dirty="0" smtClean="0"/>
              <a:t>(b) aangetoond</a:t>
            </a:r>
          </a:p>
          <a:p>
            <a:endParaRPr lang="nl-NL" sz="2400" b="0" dirty="0"/>
          </a:p>
          <a:p>
            <a:endParaRPr lang="nl-NL" sz="2400" b="0" dirty="0"/>
          </a:p>
        </p:txBody>
      </p:sp>
      <p:sp>
        <p:nvSpPr>
          <p:cNvPr id="8" name="Tijdelijke aanduiding voor inhoud 7"/>
          <p:cNvSpPr>
            <a:spLocks noGrp="1"/>
          </p:cNvSpPr>
          <p:nvPr>
            <p:ph sz="quarter" idx="24"/>
          </p:nvPr>
        </p:nvSpPr>
        <p:spPr/>
        <p:txBody>
          <a:bodyPr/>
          <a:lstStyle/>
          <a:p>
            <a:r>
              <a:rPr lang="nl-NL" sz="2400" b="0" dirty="0" smtClean="0"/>
              <a:t>Bespeurt u een tegenstrijdigheid?</a:t>
            </a:r>
          </a:p>
          <a:p>
            <a:endParaRPr lang="nl-NL" sz="2400" b="0" dirty="0" smtClean="0"/>
          </a:p>
          <a:p>
            <a:endParaRPr lang="nl-NL" sz="2400" b="0" dirty="0"/>
          </a:p>
          <a:p>
            <a:r>
              <a:rPr lang="nl-NL" sz="2400" b="0" dirty="0" smtClean="0"/>
              <a:t>Ja: Groen</a:t>
            </a:r>
            <a:endParaRPr lang="nl-NL" sz="2400" b="0" dirty="0"/>
          </a:p>
          <a:p>
            <a:endParaRPr lang="nl-NL" sz="2400" b="0" dirty="0" smtClean="0"/>
          </a:p>
          <a:p>
            <a:r>
              <a:rPr lang="nl-NL" sz="2400" b="0" dirty="0" smtClean="0"/>
              <a:t>Nee: Rood</a:t>
            </a:r>
            <a:endParaRPr lang="nl-NL" sz="2400" b="0" dirty="0"/>
          </a:p>
        </p:txBody>
      </p:sp>
      <p:pic>
        <p:nvPicPr>
          <p:cNvPr id="1026" name="Picture 2" descr="Steeds meer partijprogramma's in strijd met rechtsstaat'"/>
          <p:cNvPicPr>
            <a:picLocks noChangeAspect="1" noChangeArrowheads="1"/>
          </p:cNvPicPr>
          <p:nvPr/>
        </p:nvPicPr>
        <p:blipFill rotWithShape="1">
          <a:blip r:embed="rId2">
            <a:extLst>
              <a:ext uri="{28A0092B-C50C-407E-A947-70E740481C1C}">
                <a14:useLocalDpi xmlns:a14="http://schemas.microsoft.com/office/drawing/2010/main" val="0"/>
              </a:ext>
            </a:extLst>
          </a:blip>
          <a:srcRect l="34112"/>
          <a:stretch/>
        </p:blipFill>
        <p:spPr bwMode="auto">
          <a:xfrm>
            <a:off x="7801924" y="2873726"/>
            <a:ext cx="3897002" cy="332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80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z="3200" dirty="0" err="1" smtClean="0"/>
              <a:t>Rhesus</a:t>
            </a:r>
            <a:r>
              <a:rPr lang="nl-NL" sz="3200" dirty="0" smtClean="0"/>
              <a:t> D-varianten</a:t>
            </a:r>
            <a:endParaRPr lang="nl-NL" sz="3200" dirty="0"/>
          </a:p>
        </p:txBody>
      </p:sp>
      <p:pic>
        <p:nvPicPr>
          <p:cNvPr id="1026" name="Picture 2" descr="https://www.researchgate.net/profile/Jean-Marc-Minon/publication/283654982/figure/fig1/AS:367066939969544@1464526986630/The-genetic-background-for-different-RhD-types-simplified-D-negative-Caucasians-most.png"/>
          <p:cNvPicPr>
            <a:picLocks noChangeAspect="1" noChangeArrowheads="1"/>
          </p:cNvPicPr>
          <p:nvPr/>
        </p:nvPicPr>
        <p:blipFill rotWithShape="1">
          <a:blip r:embed="rId2">
            <a:extLst>
              <a:ext uri="{28A0092B-C50C-407E-A947-70E740481C1C}">
                <a14:useLocalDpi xmlns:a14="http://schemas.microsoft.com/office/drawing/2010/main" val="0"/>
              </a:ext>
            </a:extLst>
          </a:blip>
          <a:srcRect l="4469" t="8215" r="4656"/>
          <a:stretch/>
        </p:blipFill>
        <p:spPr bwMode="auto">
          <a:xfrm>
            <a:off x="2678818" y="2295108"/>
            <a:ext cx="6021837" cy="4562892"/>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rotWithShape="1">
          <a:blip r:embed="rId3"/>
          <a:srcRect l="12253" t="5551" r="12776" b="78632"/>
          <a:stretch/>
        </p:blipFill>
        <p:spPr>
          <a:xfrm>
            <a:off x="5463345" y="820412"/>
            <a:ext cx="6072028" cy="1058239"/>
          </a:xfrm>
          <a:prstGeom prst="rect">
            <a:avLst/>
          </a:prstGeom>
        </p:spPr>
      </p:pic>
      <p:sp>
        <p:nvSpPr>
          <p:cNvPr id="3" name="Tijdelijke aanduiding voor inhoud 2"/>
          <p:cNvSpPr>
            <a:spLocks noGrp="1"/>
          </p:cNvSpPr>
          <p:nvPr>
            <p:ph sz="quarter" idx="23"/>
          </p:nvPr>
        </p:nvSpPr>
        <p:spPr>
          <a:xfrm>
            <a:off x="540000" y="1052512"/>
            <a:ext cx="5454000" cy="4572000"/>
          </a:xfrm>
        </p:spPr>
        <p:txBody>
          <a:bodyPr/>
          <a:lstStyle/>
          <a:p>
            <a:r>
              <a:rPr lang="nl-NL" sz="2400" dirty="0" err="1" smtClean="0"/>
              <a:t>Rhesus</a:t>
            </a:r>
            <a:r>
              <a:rPr lang="nl-NL" sz="2400" dirty="0" smtClean="0"/>
              <a:t> gen, korte arm chromosoom 1</a:t>
            </a:r>
            <a:endParaRPr lang="nl-NL" sz="2400" dirty="0"/>
          </a:p>
        </p:txBody>
      </p:sp>
    </p:spTree>
    <p:extLst>
      <p:ext uri="{BB962C8B-B14F-4D97-AF65-F5344CB8AC3E}">
        <p14:creationId xmlns:p14="http://schemas.microsoft.com/office/powerpoint/2010/main" val="210776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err="1" smtClean="0"/>
              <a:t>Rhesus</a:t>
            </a:r>
            <a:r>
              <a:rPr lang="nl-NL" dirty="0" smtClean="0"/>
              <a:t> D-varianten</a:t>
            </a:r>
            <a:endParaRPr lang="nl-NL" dirty="0"/>
          </a:p>
        </p:txBody>
      </p:sp>
      <p:sp>
        <p:nvSpPr>
          <p:cNvPr id="7" name="Tijdelijke aanduiding voor inhoud 6"/>
          <p:cNvSpPr>
            <a:spLocks noGrp="1"/>
          </p:cNvSpPr>
          <p:nvPr>
            <p:ph sz="quarter" idx="23"/>
          </p:nvPr>
        </p:nvSpPr>
        <p:spPr>
          <a:xfrm>
            <a:off x="540000" y="1623600"/>
            <a:ext cx="2512240" cy="4572000"/>
          </a:xfrm>
        </p:spPr>
        <p:txBody>
          <a:bodyPr/>
          <a:lstStyle/>
          <a:p>
            <a:endParaRPr lang="nl-NL" dirty="0" smtClean="0"/>
          </a:p>
          <a:p>
            <a:endParaRPr lang="nl-NL" dirty="0"/>
          </a:p>
          <a:p>
            <a:r>
              <a:rPr lang="nl-NL" dirty="0" smtClean="0"/>
              <a:t>DVII-variant: puntmutatie in </a:t>
            </a:r>
            <a:r>
              <a:rPr lang="nl-NL" dirty="0" err="1" smtClean="0"/>
              <a:t>exon</a:t>
            </a:r>
            <a:r>
              <a:rPr lang="nl-NL" dirty="0" smtClean="0"/>
              <a:t> 2: T329C resulterend in Leu110Pro</a:t>
            </a:r>
          </a:p>
          <a:p>
            <a:endParaRPr lang="nl-NL" dirty="0"/>
          </a:p>
        </p:txBody>
      </p:sp>
      <p:pic>
        <p:nvPicPr>
          <p:cNvPr id="1028" name="Picture 4" descr="-The Rhesus protein in the erythrocyte membrane. Both Rhesus proteins show 417 amino acids, shown here as circles. Mature proteins in the membrane lack the first amino acid. The amino acid substitutions which distinguish the RhD from the RhCE protein are shown in yellow, with the four amino acids which code for the C antigen in green and the one which codes for the E antigen in black. The single amino acid substitutions which code for partial D are in blue, those which code for weak D are in red. The mutations, identified by the Ulm group, are in light blue and oran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240" y="1509299"/>
            <a:ext cx="8096250" cy="48006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a:off x="3779520" y="2243328"/>
            <a:ext cx="1914144" cy="1170432"/>
          </a:xfrm>
          <a:prstGeom prst="straightConnector1">
            <a:avLst/>
          </a:prstGeom>
          <a:ln w="38100" cap="rnd">
            <a:solidFill>
              <a:srgbClr val="EC6602"/>
            </a:solidFill>
            <a:prstDash val="soli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8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 casus 1</a:t>
            </a:r>
            <a:endParaRPr lang="nl-NL" dirty="0"/>
          </a:p>
        </p:txBody>
      </p:sp>
      <p:sp>
        <p:nvSpPr>
          <p:cNvPr id="3" name="Tijdelijke aanduiding voor inhoud 2"/>
          <p:cNvSpPr>
            <a:spLocks noGrp="1"/>
          </p:cNvSpPr>
          <p:nvPr>
            <p:ph sz="quarter" idx="23"/>
          </p:nvPr>
        </p:nvSpPr>
        <p:spPr>
          <a:xfrm>
            <a:off x="540000" y="1052512"/>
            <a:ext cx="5454000" cy="5143088"/>
          </a:xfrm>
        </p:spPr>
        <p:txBody>
          <a:bodyPr/>
          <a:lstStyle/>
          <a:p>
            <a:r>
              <a:rPr lang="nl-NL" dirty="0" smtClean="0"/>
              <a:t>Overwegingen registratie D-variant</a:t>
            </a:r>
          </a:p>
          <a:p>
            <a:endParaRPr lang="nl-NL" b="0" dirty="0"/>
          </a:p>
          <a:p>
            <a:r>
              <a:rPr lang="nl-NL" b="0" dirty="0" smtClean="0"/>
              <a:t>Bij discrepantie tussen gemeten bloedgroep (3+/4+) en geregistreerde bloedgroep blokkeert het LIS en moeten uitslagen handmatig worden overgenomen, met risico op fouten.</a:t>
            </a:r>
          </a:p>
          <a:p>
            <a:endParaRPr lang="nl-NL" b="0" dirty="0" smtClean="0"/>
          </a:p>
          <a:p>
            <a:r>
              <a:rPr lang="nl-NL" b="0" dirty="0" smtClean="0"/>
              <a:t>Antistoffen worden in LIS geregistreerd in transfusiemodule. Vertrouwen op de onmogelijkheid om D-pos uit te geven bij geregistreerde antistof.</a:t>
            </a:r>
          </a:p>
          <a:p>
            <a:endParaRPr lang="nl-NL" b="0" dirty="0" smtClean="0"/>
          </a:p>
          <a:p>
            <a:r>
              <a:rPr lang="nl-NL" b="0" i="1" dirty="0" smtClean="0"/>
              <a:t>Bloedgroep 0pos gelaten vanwege polytransfusee en 4+ reacties in D-kolom. </a:t>
            </a:r>
          </a:p>
          <a:p>
            <a:endParaRPr lang="nl-NL" b="0" dirty="0" smtClean="0"/>
          </a:p>
          <a:p>
            <a:endParaRPr lang="nl-NL" b="0" dirty="0"/>
          </a:p>
        </p:txBody>
      </p:sp>
      <p:sp>
        <p:nvSpPr>
          <p:cNvPr id="9" name="Tijdelijke aanduiding voor inhoud 8"/>
          <p:cNvSpPr>
            <a:spLocks noGrp="1"/>
          </p:cNvSpPr>
          <p:nvPr>
            <p:ph sz="quarter" idx="24"/>
          </p:nvPr>
        </p:nvSpPr>
        <p:spPr>
          <a:xfrm>
            <a:off x="6174438" y="3326784"/>
            <a:ext cx="5454000" cy="3454160"/>
          </a:xfrm>
        </p:spPr>
        <p:txBody>
          <a:bodyPr/>
          <a:lstStyle/>
          <a:p>
            <a:r>
              <a:rPr lang="nl-NL" dirty="0" smtClean="0"/>
              <a:t>Zou je in dit geval de bloedgroep wijzigen of niet? </a:t>
            </a:r>
          </a:p>
          <a:p>
            <a:endParaRPr lang="nl-NL" b="0" dirty="0"/>
          </a:p>
          <a:p>
            <a:r>
              <a:rPr lang="nl-NL" b="0" dirty="0" smtClean="0"/>
              <a:t>Ja (groen), ik maak er 0neg van en voer toekomstige uitslagen bij deze polytransfusee handmatig in. </a:t>
            </a:r>
          </a:p>
          <a:p>
            <a:endParaRPr lang="nl-NL" b="0" dirty="0"/>
          </a:p>
          <a:p>
            <a:r>
              <a:rPr lang="nl-NL" b="0" dirty="0" smtClean="0"/>
              <a:t>Nee (rood), ik vertrouw op het systeem en laat de bloedgroep 0pos</a:t>
            </a:r>
            <a:endParaRPr lang="nl-NL" b="0" dirty="0"/>
          </a:p>
        </p:txBody>
      </p:sp>
      <p:pic>
        <p:nvPicPr>
          <p:cNvPr id="2050" name="Picture 2" descr="Bug Computer Says No Sticker by Devine KAS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18881" y="832490"/>
            <a:ext cx="2440546" cy="2013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eeds meer partijprogramma's in strijd met rechtsstaa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12"/>
          <a:stretch/>
        </p:blipFill>
        <p:spPr bwMode="auto">
          <a:xfrm>
            <a:off x="10754507" y="2404011"/>
            <a:ext cx="1036886" cy="88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Oeps! Heb jij ook geen luchtalarm gehoord vandaag? - indebuurt Arnhe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55" r="34215"/>
          <a:stretch/>
        </p:blipFill>
        <p:spPr bwMode="auto">
          <a:xfrm>
            <a:off x="4444391" y="3440687"/>
            <a:ext cx="1864133" cy="34173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Transfusie</a:t>
            </a:r>
            <a:endParaRPr lang="nl-NL" dirty="0"/>
          </a:p>
        </p:txBody>
      </p:sp>
      <p:sp>
        <p:nvSpPr>
          <p:cNvPr id="5" name="Tijdelijke aanduiding voor inhoud 3"/>
          <p:cNvSpPr>
            <a:spLocks noGrp="1"/>
          </p:cNvSpPr>
          <p:nvPr>
            <p:ph sz="quarter" idx="23"/>
          </p:nvPr>
        </p:nvSpPr>
        <p:spPr>
          <a:xfrm>
            <a:off x="539999" y="1623600"/>
            <a:ext cx="5922445" cy="4572000"/>
          </a:xfrm>
        </p:spPr>
        <p:txBody>
          <a:bodyPr/>
          <a:lstStyle/>
          <a:p>
            <a:r>
              <a:rPr lang="nl-NL" b="0" dirty="0" smtClean="0"/>
              <a:t>08-08-2024, reguliere transfusie 2EC’s</a:t>
            </a:r>
          </a:p>
          <a:p>
            <a:endParaRPr lang="nl-NL" b="0" dirty="0" smtClean="0"/>
          </a:p>
          <a:p>
            <a:r>
              <a:rPr lang="nl-NL" b="0" dirty="0" smtClean="0"/>
              <a:t>Bij uitgifte tweede EC valt op dat dit een D-pos eenheid is.</a:t>
            </a:r>
          </a:p>
          <a:p>
            <a:r>
              <a:rPr lang="nl-NL" b="0" dirty="0" smtClean="0"/>
              <a:t>De eerder uitgegeven (en reeds toegediende) EC was ook D-pos!</a:t>
            </a:r>
          </a:p>
          <a:p>
            <a:endParaRPr lang="nl-NL" dirty="0"/>
          </a:p>
          <a:p>
            <a:endParaRPr lang="nl-NL" dirty="0"/>
          </a:p>
          <a:p>
            <a:endParaRPr lang="nl-NL" dirty="0" smtClean="0"/>
          </a:p>
          <a:p>
            <a:endParaRPr lang="nl-NL" dirty="0"/>
          </a:p>
        </p:txBody>
      </p:sp>
      <p:pic>
        <p:nvPicPr>
          <p:cNvPr id="3074" name="Picture 2" descr="https://led.nl/cdn/shop/products/draadloze-led-zwaailamp-oranje-op-batterijen-9-standen-magnetisch-waterdicht-960168.jpg?v=1698829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071" y="4685015"/>
            <a:ext cx="722104" cy="7221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othe HUPE WL6301 GROT SIGNAALHOORN 230V M/LA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5095" y="4151655"/>
            <a:ext cx="1995376" cy="1995376"/>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3"/>
          <p:cNvSpPr>
            <a:spLocks noGrp="1"/>
          </p:cNvSpPr>
          <p:nvPr>
            <p:ph sz="quarter" idx="23"/>
          </p:nvPr>
        </p:nvSpPr>
        <p:spPr>
          <a:xfrm>
            <a:off x="7664521" y="1662037"/>
            <a:ext cx="4375679" cy="4572000"/>
          </a:xfrm>
        </p:spPr>
        <p:txBody>
          <a:bodyPr/>
          <a:lstStyle/>
          <a:p>
            <a:r>
              <a:rPr lang="nl-NL" b="0" dirty="0" smtClean="0"/>
              <a:t>Direct afdeling en arts gebeld, gewezen op mogelijk risico en procedure AHTR</a:t>
            </a:r>
          </a:p>
          <a:p>
            <a:endParaRPr lang="nl-NL" b="0" dirty="0"/>
          </a:p>
          <a:p>
            <a:r>
              <a:rPr lang="nl-NL" b="0" dirty="0" smtClean="0"/>
              <a:t>Tevens melding bij K&amp;V over incident</a:t>
            </a:r>
          </a:p>
          <a:p>
            <a:endParaRPr lang="nl-NL" b="0" dirty="0"/>
          </a:p>
          <a:p>
            <a:r>
              <a:rPr lang="nl-NL" b="0" dirty="0" err="1" smtClean="0"/>
              <a:t>Ruggespraak</a:t>
            </a:r>
            <a:r>
              <a:rPr lang="nl-NL" b="0" dirty="0" smtClean="0"/>
              <a:t> met transfusiearts Sanquin</a:t>
            </a:r>
          </a:p>
          <a:p>
            <a:endParaRPr lang="nl-NL" b="0" dirty="0"/>
          </a:p>
          <a:p>
            <a:r>
              <a:rPr lang="nl-NL" b="0" dirty="0" smtClean="0"/>
              <a:t>Baseline </a:t>
            </a:r>
            <a:r>
              <a:rPr lang="nl-NL" b="0" dirty="0" err="1" smtClean="0"/>
              <a:t>hemolyselab</a:t>
            </a:r>
            <a:r>
              <a:rPr lang="nl-NL" b="0" dirty="0" smtClean="0"/>
              <a:t> afgenomen</a:t>
            </a:r>
          </a:p>
          <a:p>
            <a:endParaRPr lang="nl-NL" b="0" dirty="0" smtClean="0"/>
          </a:p>
          <a:p>
            <a:endParaRPr lang="nl-NL" dirty="0"/>
          </a:p>
          <a:p>
            <a:endParaRPr lang="nl-NL" dirty="0"/>
          </a:p>
          <a:p>
            <a:endParaRPr lang="nl-NL" dirty="0" smtClean="0"/>
          </a:p>
          <a:p>
            <a:endParaRPr lang="nl-NL" dirty="0"/>
          </a:p>
        </p:txBody>
      </p:sp>
    </p:spTree>
    <p:extLst>
      <p:ext uri="{BB962C8B-B14F-4D97-AF65-F5344CB8AC3E}">
        <p14:creationId xmlns:p14="http://schemas.microsoft.com/office/powerpoint/2010/main" val="280190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Incident bloedtransfusie	</a:t>
            </a:r>
            <a:endParaRPr lang="nl-NL" sz="3200" dirty="0"/>
          </a:p>
        </p:txBody>
      </p:sp>
      <p:sp>
        <p:nvSpPr>
          <p:cNvPr id="3" name="Tijdelijke aanduiding voor inhoud 2"/>
          <p:cNvSpPr>
            <a:spLocks noGrp="1"/>
          </p:cNvSpPr>
          <p:nvPr>
            <p:ph idx="1"/>
          </p:nvPr>
        </p:nvSpPr>
        <p:spPr>
          <a:xfrm>
            <a:off x="540001" y="1140714"/>
            <a:ext cx="11151990" cy="5229264"/>
          </a:xfrm>
        </p:spPr>
        <p:txBody>
          <a:bodyPr/>
          <a:lstStyle/>
          <a:p>
            <a:r>
              <a:rPr lang="nl-NL" sz="2400" dirty="0" smtClean="0"/>
              <a:t>D-positief bloedproduct uitgegeven aan patiënt met anti-D. </a:t>
            </a:r>
          </a:p>
          <a:p>
            <a:endParaRPr lang="nl-NL" sz="2400" dirty="0"/>
          </a:p>
          <a:p>
            <a:r>
              <a:rPr lang="nl-NL" sz="2400" b="0" dirty="0" smtClean="0"/>
              <a:t>Patiënt in 2020 getypeerd met anti-D bij DVII-variant</a:t>
            </a:r>
          </a:p>
          <a:p>
            <a:r>
              <a:rPr lang="nl-NL" sz="2400" b="0" dirty="0" smtClean="0"/>
              <a:t>Anti-D nu niet meer aantoonbaar.</a:t>
            </a:r>
          </a:p>
          <a:p>
            <a:endParaRPr lang="nl-NL" sz="2400" dirty="0"/>
          </a:p>
          <a:p>
            <a:endParaRPr lang="nl-NL" sz="2400" dirty="0" smtClean="0"/>
          </a:p>
          <a:p>
            <a:r>
              <a:rPr lang="nl-NL" sz="2400" dirty="0" smtClean="0"/>
              <a:t>Onderzoek gestart: </a:t>
            </a:r>
            <a:endParaRPr lang="nl-NL" sz="2400" dirty="0"/>
          </a:p>
          <a:p>
            <a:pPr marL="513424" indent="-513424">
              <a:lnSpc>
                <a:spcPct val="150000"/>
              </a:lnSpc>
              <a:buFont typeface="+mj-lt"/>
              <a:buAutoNum type="arabicPeriod"/>
            </a:pPr>
            <a:r>
              <a:rPr lang="nl-NL" sz="2400" b="0" dirty="0"/>
              <a:t>Waarom </a:t>
            </a:r>
            <a:r>
              <a:rPr lang="nl-NL" sz="2400" b="0" dirty="0" smtClean="0"/>
              <a:t>bloedgroep </a:t>
            </a:r>
            <a:r>
              <a:rPr lang="nl-NL" sz="2400" b="0" dirty="0"/>
              <a:t>niet gewijzigd van 0pos naar 0neg?</a:t>
            </a:r>
          </a:p>
          <a:p>
            <a:pPr marL="513424" indent="-513424">
              <a:lnSpc>
                <a:spcPct val="150000"/>
              </a:lnSpc>
              <a:buFont typeface="+mj-lt"/>
              <a:buAutoNum type="arabicPeriod"/>
            </a:pPr>
            <a:r>
              <a:rPr lang="nl-NL" sz="2400" b="0" dirty="0"/>
              <a:t>Waarom is </a:t>
            </a:r>
            <a:r>
              <a:rPr lang="nl-NL" sz="2400" b="0" dirty="0" smtClean="0"/>
              <a:t>de </a:t>
            </a:r>
            <a:r>
              <a:rPr lang="nl-NL" sz="2400" b="0" dirty="0"/>
              <a:t>combinatie </a:t>
            </a:r>
            <a:r>
              <a:rPr lang="nl-NL" sz="2400" b="0" dirty="0" smtClean="0"/>
              <a:t>bloedgroep/antistof niet </a:t>
            </a:r>
            <a:r>
              <a:rPr lang="nl-NL" sz="2400" b="0" dirty="0"/>
              <a:t>opgevallen?</a:t>
            </a:r>
          </a:p>
          <a:p>
            <a:pPr marL="513424" indent="-513424">
              <a:lnSpc>
                <a:spcPct val="150000"/>
              </a:lnSpc>
              <a:buFont typeface="+mj-lt"/>
              <a:buAutoNum type="arabicPeriod"/>
            </a:pPr>
            <a:r>
              <a:rPr lang="nl-NL" sz="2400" dirty="0"/>
              <a:t>Waarom </a:t>
            </a:r>
            <a:r>
              <a:rPr lang="nl-NL" sz="2400" dirty="0" smtClean="0"/>
              <a:t>geen LIS blokkade </a:t>
            </a:r>
            <a:r>
              <a:rPr lang="nl-NL" sz="2400" dirty="0"/>
              <a:t>bij uitgifte van </a:t>
            </a:r>
            <a:r>
              <a:rPr lang="nl-NL" sz="2400" dirty="0" smtClean="0"/>
              <a:t>D-pos bij anti-D</a:t>
            </a:r>
            <a:r>
              <a:rPr lang="nl-NL" sz="2400" dirty="0"/>
              <a:t>?</a:t>
            </a:r>
          </a:p>
          <a:p>
            <a:pPr marL="513424" indent="-513424">
              <a:lnSpc>
                <a:spcPct val="150000"/>
              </a:lnSpc>
              <a:buFont typeface="+mj-lt"/>
              <a:buAutoNum type="arabicPeriod"/>
            </a:pPr>
            <a:r>
              <a:rPr lang="nl-NL" sz="2400" dirty="0"/>
              <a:t>Welke signalen </a:t>
            </a:r>
            <a:r>
              <a:rPr lang="nl-NL" sz="2400" dirty="0" smtClean="0"/>
              <a:t>waren </a:t>
            </a:r>
            <a:r>
              <a:rPr lang="nl-NL" sz="2400" dirty="0"/>
              <a:t>er bij het </a:t>
            </a:r>
            <a:r>
              <a:rPr lang="nl-NL" sz="2400" dirty="0" smtClean="0"/>
              <a:t>compatibiliteitsonderzoek?</a:t>
            </a:r>
            <a:endParaRPr lang="nl-NL" sz="2400" dirty="0"/>
          </a:p>
          <a:p>
            <a:pPr marL="513424" indent="-513424">
              <a:lnSpc>
                <a:spcPct val="150000"/>
              </a:lnSpc>
              <a:buFont typeface="+mj-lt"/>
              <a:buAutoNum type="arabicPeriod"/>
            </a:pPr>
            <a:r>
              <a:rPr lang="nl-NL" sz="2400" b="0" dirty="0"/>
              <a:t>Welke signalen </a:t>
            </a:r>
            <a:r>
              <a:rPr lang="nl-NL" sz="2400" b="0" dirty="0" smtClean="0"/>
              <a:t>waren er </a:t>
            </a:r>
            <a:r>
              <a:rPr lang="nl-NL" sz="2400" b="0" dirty="0"/>
              <a:t>in het </a:t>
            </a:r>
            <a:r>
              <a:rPr lang="nl-NL" sz="2400" b="0" dirty="0" smtClean="0"/>
              <a:t>uitgifteproces?</a:t>
            </a:r>
            <a:endParaRPr lang="nl-NL" sz="2400" dirty="0"/>
          </a:p>
        </p:txBody>
      </p:sp>
      <p:pic>
        <p:nvPicPr>
          <p:cNvPr id="4098" name="Picture 2" descr="SVB-BGT: onderzoek naar objecten in BGT met attribuut 'IMGeo in onderzoek'  - dg DIALOG BG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2172" y="3662449"/>
            <a:ext cx="2816582" cy="171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7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Belangrijkste bevindingen</a:t>
            </a:r>
            <a:endParaRPr lang="nl-NL" dirty="0"/>
          </a:p>
        </p:txBody>
      </p:sp>
      <p:sp>
        <p:nvSpPr>
          <p:cNvPr id="4" name="Tijdelijke aanduiding voor inhoud 3"/>
          <p:cNvSpPr>
            <a:spLocks noGrp="1"/>
          </p:cNvSpPr>
          <p:nvPr>
            <p:ph sz="quarter" idx="23"/>
          </p:nvPr>
        </p:nvSpPr>
        <p:spPr>
          <a:xfrm>
            <a:off x="540000" y="1052512"/>
            <a:ext cx="8758112" cy="817385"/>
          </a:xfrm>
        </p:spPr>
        <p:txBody>
          <a:bodyPr/>
          <a:lstStyle/>
          <a:p>
            <a:pPr marL="513424" indent="-513424">
              <a:buFont typeface="+mj-lt"/>
              <a:buAutoNum type="arabicPeriod"/>
            </a:pPr>
            <a:r>
              <a:rPr lang="nl-NL" dirty="0" smtClean="0"/>
              <a:t>Procedureel: Werkwijze tweede controle selectie bloedproduct </a:t>
            </a:r>
            <a:endParaRPr lang="nl-NL" dirty="0"/>
          </a:p>
          <a:p>
            <a:pPr marL="513424" indent="-513424">
              <a:buFont typeface="+mj-lt"/>
              <a:buAutoNum type="arabicPeriod"/>
            </a:pPr>
            <a:r>
              <a:rPr lang="nl-NL" dirty="0" smtClean="0"/>
              <a:t>Technisch: Onverwachte werking LIS</a:t>
            </a:r>
            <a:endParaRPr lang="nl-NL" dirty="0"/>
          </a:p>
          <a:p>
            <a:endParaRPr lang="nl-NL" b="0" dirty="0"/>
          </a:p>
          <a:p>
            <a:endParaRPr lang="nl-NL" dirty="0"/>
          </a:p>
        </p:txBody>
      </p:sp>
      <p:sp>
        <p:nvSpPr>
          <p:cNvPr id="5" name="Tijdelijke aanduiding voor inhoud 4"/>
          <p:cNvSpPr>
            <a:spLocks noGrp="1"/>
          </p:cNvSpPr>
          <p:nvPr>
            <p:ph sz="quarter" idx="24"/>
          </p:nvPr>
        </p:nvSpPr>
        <p:spPr>
          <a:xfrm>
            <a:off x="540000" y="2414426"/>
            <a:ext cx="5454000" cy="3770617"/>
          </a:xfrm>
        </p:spPr>
        <p:txBody>
          <a:bodyPr/>
          <a:lstStyle/>
          <a:p>
            <a:r>
              <a:rPr lang="nl-NL" dirty="0" smtClean="0"/>
              <a:t>Procedure</a:t>
            </a:r>
          </a:p>
          <a:p>
            <a:endParaRPr lang="nl-NL" dirty="0"/>
          </a:p>
          <a:p>
            <a:r>
              <a:rPr lang="nl-NL" b="0" i="1" dirty="0" smtClean="0"/>
              <a:t>Op werklijst duidelijke aandachtspunten ter controle</a:t>
            </a:r>
          </a:p>
          <a:p>
            <a:endParaRPr lang="nl-NL" dirty="0" smtClean="0"/>
          </a:p>
          <a:p>
            <a:r>
              <a:rPr lang="nl-NL" b="0" dirty="0"/>
              <a:t>Door personele krapte werkwijze van “shoppen” voor 2</a:t>
            </a:r>
            <a:r>
              <a:rPr lang="nl-NL" b="0" baseline="30000" dirty="0"/>
              <a:t>e</a:t>
            </a:r>
            <a:r>
              <a:rPr lang="nl-NL" b="0" dirty="0"/>
              <a:t> </a:t>
            </a:r>
            <a:r>
              <a:rPr lang="nl-NL" b="0" dirty="0" smtClean="0"/>
              <a:t>controle op selectie bloedproduct </a:t>
            </a:r>
            <a:r>
              <a:rPr lang="nl-NL" b="0" dirty="0"/>
              <a:t>erin geslopen. Onvoldoende aandacht voor controle van </a:t>
            </a:r>
            <a:r>
              <a:rPr lang="nl-NL" b="0" dirty="0" smtClean="0"/>
              <a:t>deelsystemen tijdens andere werkzaamheden.</a:t>
            </a:r>
            <a:endParaRPr lang="nl-NL" b="0" dirty="0"/>
          </a:p>
          <a:p>
            <a:endParaRPr lang="nl-NL" dirty="0"/>
          </a:p>
          <a:p>
            <a:endParaRPr lang="nl-NL" dirty="0"/>
          </a:p>
        </p:txBody>
      </p:sp>
      <p:sp>
        <p:nvSpPr>
          <p:cNvPr id="6" name="Tijdelijke aanduiding voor inhoud 3"/>
          <p:cNvSpPr txBox="1">
            <a:spLocks/>
          </p:cNvSpPr>
          <p:nvPr/>
        </p:nvSpPr>
        <p:spPr>
          <a:xfrm>
            <a:off x="6447641" y="2414427"/>
            <a:ext cx="5100512" cy="369869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2"/>
              </a:buClr>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3pPr>
            <a:lvl4pPr marL="457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9144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kern="1200">
                <a:solidFill>
                  <a:schemeClr val="tx1"/>
                </a:solidFill>
                <a:latin typeface="+mn-lt"/>
                <a:ea typeface="+mn-ea"/>
                <a:cs typeface="+mn-cs"/>
              </a:defRPr>
            </a:lvl6pPr>
            <a:lvl7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7pPr>
            <a:lvl8pPr marL="1371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kern="1200">
                <a:solidFill>
                  <a:schemeClr val="tx1"/>
                </a:solidFill>
                <a:latin typeface="+mn-lt"/>
                <a:ea typeface="+mn-ea"/>
                <a:cs typeface="+mn-cs"/>
              </a:defRPr>
            </a:lvl8pPr>
            <a:lvl9pPr marL="0" indent="0" algn="l" defTabSz="914400" rtl="0" eaLnBrk="1" latinLnBrk="0" hangingPunct="1">
              <a:spcBef>
                <a:spcPts val="1600"/>
              </a:spcBef>
              <a:buFontTx/>
              <a:buNone/>
              <a:defRPr sz="1800" kern="1200">
                <a:solidFill>
                  <a:schemeClr val="tx1"/>
                </a:solidFill>
                <a:latin typeface="+mn-lt"/>
                <a:ea typeface="+mn-ea"/>
                <a:cs typeface="+mn-cs"/>
              </a:defRPr>
            </a:lvl9pPr>
          </a:lstStyle>
          <a:p>
            <a:r>
              <a:rPr lang="nl-NL" dirty="0"/>
              <a:t>Technisch</a:t>
            </a:r>
          </a:p>
          <a:p>
            <a:r>
              <a:rPr lang="nl-NL" b="0" dirty="0"/>
              <a:t>In LIS: </a:t>
            </a:r>
          </a:p>
          <a:p>
            <a:pPr lvl="2"/>
            <a:r>
              <a:rPr lang="nl-NL" dirty="0"/>
              <a:t>Lijst van antistoffen</a:t>
            </a:r>
          </a:p>
          <a:p>
            <a:pPr lvl="2"/>
            <a:r>
              <a:rPr lang="nl-NL" dirty="0"/>
              <a:t>Tabel van antigenen</a:t>
            </a:r>
          </a:p>
          <a:p>
            <a:r>
              <a:rPr lang="nl-NL" b="0" dirty="0"/>
              <a:t>Antigenen worden gecontroleerd </a:t>
            </a:r>
            <a:r>
              <a:rPr lang="nl-NL" b="0" dirty="0" err="1"/>
              <a:t>tov</a:t>
            </a:r>
            <a:r>
              <a:rPr lang="nl-NL" b="0" dirty="0"/>
              <a:t> lijst van antistoffen</a:t>
            </a:r>
          </a:p>
          <a:p>
            <a:endParaRPr lang="nl-NL" b="0" dirty="0"/>
          </a:p>
          <a:p>
            <a:r>
              <a:rPr lang="nl-NL" b="0" dirty="0"/>
              <a:t>Echter: </a:t>
            </a:r>
            <a:r>
              <a:rPr lang="nl-NL" b="0" dirty="0" err="1"/>
              <a:t>rhesus</a:t>
            </a:r>
            <a:r>
              <a:rPr lang="nl-NL" b="0" dirty="0"/>
              <a:t> D is onderdeel van </a:t>
            </a:r>
            <a:r>
              <a:rPr lang="nl-NL" b="0" i="1" dirty="0"/>
              <a:t>bloedgroep</a:t>
            </a:r>
            <a:r>
              <a:rPr lang="nl-NL" b="0" dirty="0"/>
              <a:t> en staat niet als antigen in de antigenentabel. Controle werkt niet!</a:t>
            </a:r>
          </a:p>
          <a:p>
            <a:endParaRPr lang="nl-NL" b="0" dirty="0" smtClean="0"/>
          </a:p>
          <a:p>
            <a:endParaRPr lang="nl-NL" dirty="0"/>
          </a:p>
        </p:txBody>
      </p:sp>
    </p:spTree>
    <p:extLst>
      <p:ext uri="{BB962C8B-B14F-4D97-AF65-F5344CB8AC3E}">
        <p14:creationId xmlns:p14="http://schemas.microsoft.com/office/powerpoint/2010/main" val="80155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6ff8cae-daab-4e62-bf63-7b5f2e8ea71d"/>
</p:tagLst>
</file>

<file path=ppt/theme/theme1.xml><?xml version="1.0" encoding="utf-8"?>
<a:theme xmlns:a="http://schemas.openxmlformats.org/drawingml/2006/main" name="SH_PPT_template_16x9_V201808_Calibri">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363636"/>
      </a:accent4>
      <a:accent5>
        <a:srgbClr val="808080"/>
      </a:accent5>
      <a:accent6>
        <a:srgbClr val="BFBFBF"/>
      </a:accent6>
      <a:hlink>
        <a:srgbClr val="000000"/>
      </a:hlink>
      <a:folHlink>
        <a:srgbClr val="808080"/>
      </a:folHlink>
    </a:clrScheme>
    <a:fontScheme name="Siemens Healthineers">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Siemens Petrol 100%">
      <a:srgbClr val="009999"/>
    </a:custClr>
    <a:custClr name="Healthy Orange 100%">
      <a:srgbClr val="EC6602"/>
    </a:custClr>
    <a:custClr name="Blushing Berry 100%">
      <a:srgbClr val="7A162D"/>
    </a:custClr>
    <a:custClr name="SH Red 100%">
      <a:srgbClr val="E7001D"/>
    </a:custClr>
    <a:custClr name="SH Yellow 100%">
      <a:srgbClr val="FFD200"/>
    </a:custClr>
    <a:custClr name="SH Cyan 100%">
      <a:srgbClr val="3ABFED"/>
    </a:custClr>
    <a:custClr name="SH Blue 100%">
      <a:srgbClr val="2B2483"/>
    </a:custClr>
    <a:custClr name="SH Green 100%">
      <a:srgbClr val="009A38"/>
    </a:custClr>
    <a:custClr name="SH Black 100%">
      <a:srgbClr val="1B1B1B"/>
    </a:custClr>
    <a:custClr name="White">
      <a:srgbClr val="FFFFFF"/>
    </a:custClr>
    <a:custClr name="Siemens Petrol  50%">
      <a:srgbClr val="87D2D2"/>
    </a:custClr>
    <a:custClr name="Healthy Orange  50%">
      <a:srgbClr val="F9B591"/>
    </a:custClr>
    <a:custClr name="Blushing Berry  50%">
      <a:srgbClr val="C69B9E"/>
    </a:custClr>
    <a:custClr name="SH Red  50%">
      <a:srgbClr val="F3808E"/>
    </a:custClr>
    <a:custClr name="SH Yellow  50%">
      <a:srgbClr val="FFE980"/>
    </a:custClr>
    <a:custClr name="SH Cyan  50%">
      <a:srgbClr val="9DDFF6"/>
    </a:custClr>
    <a:custClr name="SH Blue  50%">
      <a:srgbClr val="9592C1"/>
    </a:custClr>
    <a:custClr name="SH Green  50%">
      <a:srgbClr val="80CC9C"/>
    </a:custClr>
    <a:custClr name="SH Black  75%">
      <a:srgbClr val="929292"/>
    </a:custClr>
    <a:custClr name="White">
      <a:srgbClr val="FFFFFF"/>
    </a:custClr>
    <a:custClr name="Siemens Petrol  25%">
      <a:srgbClr val="C8E6E6"/>
    </a:custClr>
    <a:custClr name="Healthy Orange  25%">
      <a:srgbClr val="FDDDCB"/>
    </a:custClr>
    <a:custClr name="Blushing Berry  25%">
      <a:srgbClr val="E9D1D4"/>
    </a:custClr>
    <a:custClr name="SH Red  25%">
      <a:srgbClr val="F9BFC7"/>
    </a:custClr>
    <a:custClr name="SH Yellow  25%">
      <a:srgbClr val="FFF3BF"/>
    </a:custClr>
    <a:custClr name="SH Cyan  25%">
      <a:srgbClr val="CEEFFB"/>
    </a:custClr>
    <a:custClr name="SH Blue  25%">
      <a:srgbClr val="CAC8E0"/>
    </a:custClr>
    <a:custClr name="SH Green  25%">
      <a:srgbClr val="BFE6CD"/>
    </a:custClr>
    <a:custClr name="SH Black  50%">
      <a:srgbClr val="B7B7B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25%">
      <a:srgbClr val="D0D0D0"/>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10%">
      <a:srgbClr val="ECECEC"/>
    </a:custClr>
    <a:custClr name="White">
      <a:srgbClr val="FFFFFF"/>
    </a:custClr>
  </a:custClrLst>
  <a:extLst>
    <a:ext uri="{05A4C25C-085E-4340-85A3-A5531E510DB2}">
      <thm15:themeFamily xmlns:thm15="http://schemas.microsoft.com/office/thememl/2012/main" name="Presentatie1" id="{15EB68F8-B51A-48D7-A2C0-14813F8C70DD}" vid="{7CFF2742-7417-4C16-AAE1-BFDF2BD2F999}"/>
    </a:ext>
  </a:extLst>
</a:theme>
</file>

<file path=ppt/theme/theme2.xml><?xml version="1.0" encoding="utf-8"?>
<a:theme xmlns:a="http://schemas.openxmlformats.org/drawingml/2006/main" name="Larissa">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F9B591"/>
      </a:accent4>
      <a:accent5>
        <a:srgbClr val="C69B9E"/>
      </a:accent5>
      <a:accent6>
        <a:srgbClr val="87D2D2"/>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F9B591"/>
      </a:accent4>
      <a:accent5>
        <a:srgbClr val="C69B9E"/>
      </a:accent5>
      <a:accent6>
        <a:srgbClr val="87D2D2"/>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2240</TotalTime>
  <Words>839</Words>
  <Application>Microsoft Office PowerPoint</Application>
  <PresentationFormat>Aangepast</PresentationFormat>
  <Paragraphs>178</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Symbol</vt:lpstr>
      <vt:lpstr>Times New Roman</vt:lpstr>
      <vt:lpstr>SH_PPT_template_16x9_V201808_Calibri</vt:lpstr>
      <vt:lpstr> </vt:lpstr>
      <vt:lpstr>PowerPoint-presentatie</vt:lpstr>
      <vt:lpstr>Casus 1, mevrouw F.</vt:lpstr>
      <vt:lpstr>Rhesus D-varianten</vt:lpstr>
      <vt:lpstr>Rhesus D-varianten</vt:lpstr>
      <vt:lpstr>Vervolg casus 1</vt:lpstr>
      <vt:lpstr>Transfusie</vt:lpstr>
      <vt:lpstr>Incident bloedtransfusie </vt:lpstr>
      <vt:lpstr>Belangrijkste bevindingen</vt:lpstr>
      <vt:lpstr>Afloop van incident</vt:lpstr>
      <vt:lpstr>Casus 2, mevr. V, 62 jaar</vt:lpstr>
      <vt:lpstr>Casus 2, februari 2024</vt:lpstr>
      <vt:lpstr>Rhesus D-varianten</vt:lpstr>
      <vt:lpstr>Vervolg casus 2, 7 maanden later</vt:lpstr>
      <vt:lpstr>Casus 2, contact dochter</vt:lpstr>
      <vt:lpstr>(on)zinnige zorg?</vt:lpstr>
    </vt:vector>
  </TitlesOfParts>
  <Company>Siemens Healthcare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Siemens Healthineers PPT-Template Basic Version</dc:subject>
  <dc:creator>van den Boogaart, Jan (SHS EMEA CWE NED S&amp;PSM-DX LD PRM)</dc:creator>
  <dc:description>December 2018
Basic version 1.1</dc:description>
  <cp:lastModifiedBy>Jart Diris</cp:lastModifiedBy>
  <cp:revision>144</cp:revision>
  <cp:lastPrinted>2021-02-09T08:56:28Z</cp:lastPrinted>
  <dcterms:created xsi:type="dcterms:W3CDTF">2020-11-13T15:36:33Z</dcterms:created>
  <dcterms:modified xsi:type="dcterms:W3CDTF">2024-11-20T16:57:48Z</dcterms:modified>
</cp:coreProperties>
</file>